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8"/>
  </p:notesMasterIdLst>
  <p:sldIdLst>
    <p:sldId id="270" r:id="rId2"/>
    <p:sldId id="271" r:id="rId3"/>
    <p:sldId id="273" r:id="rId4"/>
    <p:sldId id="491" r:id="rId5"/>
    <p:sldId id="280" r:id="rId6"/>
    <p:sldId id="281" r:id="rId7"/>
    <p:sldId id="282" r:id="rId8"/>
    <p:sldId id="283" r:id="rId9"/>
    <p:sldId id="284" r:id="rId10"/>
    <p:sldId id="285" r:id="rId11"/>
    <p:sldId id="286" r:id="rId12"/>
    <p:sldId id="486" r:id="rId13"/>
    <p:sldId id="489" r:id="rId14"/>
    <p:sldId id="288" r:id="rId15"/>
    <p:sldId id="289" r:id="rId16"/>
    <p:sldId id="290" r:id="rId17"/>
  </p:sldIdLst>
  <p:sldSz cx="18288000" cy="10287000"/>
  <p:notesSz cx="6858000" cy="9144000"/>
  <p:embeddedFontLst>
    <p:embeddedFont>
      <p:font typeface="Montserrat" panose="020B0604020202020204" charset="-52"/>
      <p:regular r:id="rId19"/>
      <p:bold r:id="rId20"/>
      <p:italic r:id="rId21"/>
      <p:boldItalic r:id="rId22"/>
    </p:embeddedFont>
    <p:embeddedFont>
      <p:font typeface="Calibri" panose="020F0502020204030204" pitchFamily="34" charset="0"/>
      <p:regular r:id="rId23"/>
      <p:bold r:id="rId24"/>
      <p:italic r:id="rId25"/>
      <p:boldItalic r:id="rId26"/>
    </p:embeddedFont>
  </p:embeddedFont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6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A94"/>
    <a:srgbClr val="8AAB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293" autoAdjust="0"/>
    <p:restoredTop sz="94312" autoAdjust="0"/>
  </p:normalViewPr>
  <p:slideViewPr>
    <p:cSldViewPr>
      <p:cViewPr varScale="1">
        <p:scale>
          <a:sx n="102" d="100"/>
          <a:sy n="102" d="100"/>
        </p:scale>
        <p:origin x="924" y="126"/>
      </p:cViewPr>
      <p:guideLst>
        <p:guide orient="horz" pos="2136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font" Target="fonts/font8.fntdata"/><Relationship Id="rId3" Type="http://schemas.openxmlformats.org/officeDocument/2006/relationships/slide" Target="slides/slide2.xml"/><Relationship Id="rId21" Type="http://schemas.openxmlformats.org/officeDocument/2006/relationships/font" Target="fonts/font3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7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2.fntdata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6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5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4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3FD9393-8309-4168-91FF-DE6DA06203D5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77CEDAA0-3F3D-42B6-85C3-5F65D515638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307358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7C5206-C63D-4417-8389-01050E5C9048}" type="datetime1">
              <a:rPr lang="en-US"/>
              <a:pPr>
                <a:defRPr/>
              </a:pPr>
              <a:t>5/27/2021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1226BD-4F83-4A39-8083-6155A2F66D47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083258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900EA0-3686-47AA-904F-A761E7E1C1CE}" type="datetime1">
              <a:rPr lang="en-US"/>
              <a:pPr>
                <a:defRPr/>
              </a:pPr>
              <a:t>5/27/2021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A462A4-E081-41C4-9963-25EEAEC5CF49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552489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18C79B-D12B-474F-AF7F-395E113DB6EC}" type="datetime1">
              <a:rPr lang="en-US"/>
              <a:pPr>
                <a:defRPr/>
              </a:pPr>
              <a:t>5/27/2021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62118F-5A16-41DE-963E-B5C9C4F7218D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5277474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A3C7F7-F566-492E-8370-02D7A2D5C0F6}" type="datetime1">
              <a:rPr lang="en-US"/>
              <a:pPr>
                <a:defRPr/>
              </a:pPr>
              <a:t>5/27/2021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3FA74-18E6-4373-85D7-ABC9D1C803E3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7847447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D830F0-B934-4025-990F-86E6658F03E1}" type="datetime1">
              <a:rPr lang="en-US"/>
              <a:pPr>
                <a:defRPr/>
              </a:pPr>
              <a:t>5/27/2021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36EA51-317A-421B-9441-096D55FCFEA5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1503737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66E13A-D6FC-46F7-A26D-6A65C1AB533C}" type="datetime1">
              <a:rPr lang="en-US"/>
              <a:pPr>
                <a:defRPr/>
              </a:pPr>
              <a:t>5/27/2021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CEABBF-E0B7-4D0C-AAF6-F255235318B7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7634945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4CF7FD-10F8-41D0-B5B7-28FF2537D3E2}" type="datetime1">
              <a:rPr lang="en-US"/>
              <a:pPr>
                <a:defRPr/>
              </a:pPr>
              <a:t>5/27/2021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B8591A-4FD9-4785-8DC9-AC6B24F99421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3437331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6DC930-A4F5-4637-AA6C-BDD25DA1EA3A}" type="datetime1">
              <a:rPr lang="en-US"/>
              <a:pPr>
                <a:defRPr/>
              </a:pPr>
              <a:t>5/27/2021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B6364F-37F8-459B-A794-3D2315F2CE45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154854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84F0A-E72A-4D1A-A94A-A80D18840845}" type="datetime1">
              <a:rPr lang="en-US"/>
              <a:pPr>
                <a:defRPr/>
              </a:pPr>
              <a:t>5/27/2021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13037-F6A4-474E-9A01-306C983612DA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6711652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C96722-E3B9-49E0-8552-4B3FDCB7C3DD}" type="datetime1">
              <a:rPr lang="en-US"/>
              <a:pPr>
                <a:defRPr/>
              </a:pPr>
              <a:t>5/27/2021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28127D-8288-4AF9-92BA-4D3D413BFBF1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8071254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3C1AF9-BB0D-4EBA-B6FB-1D02D688BA3A}" type="datetime1">
              <a:rPr lang="en-US"/>
              <a:pPr>
                <a:defRPr/>
              </a:pPr>
              <a:t>5/27/2021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891863-5AFD-444C-B053-4AA879A87AE4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210031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text styles</a:t>
            </a:r>
          </a:p>
          <a:p>
            <a:pPr lvl="1"/>
            <a:r>
              <a:rPr lang="en-US" altLang="ru-RU" smtClean="0"/>
              <a:t>Second level</a:t>
            </a:r>
          </a:p>
          <a:p>
            <a:pPr lvl="2"/>
            <a:r>
              <a:rPr lang="en-US" altLang="ru-RU" smtClean="0"/>
              <a:t>Third level</a:t>
            </a:r>
          </a:p>
          <a:p>
            <a:pPr lvl="3"/>
            <a:r>
              <a:rPr lang="en-US" altLang="ru-RU" smtClean="0"/>
              <a:t>Fourth level</a:t>
            </a:r>
          </a:p>
          <a:p>
            <a:pPr lvl="4"/>
            <a:r>
              <a:rPr lang="en-US" altLang="ru-RU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99C7AFD-DAA7-45E5-AB56-36C687A85F85}" type="datetime1">
              <a:rPr lang="en-US"/>
              <a:pPr>
                <a:defRPr/>
              </a:pPr>
              <a:t>5/27/2021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5188BC46-601F-429C-8EE9-D4071EFC9CA9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9425" y="0"/>
            <a:ext cx="15255875" cy="894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2888" y="1366838"/>
            <a:ext cx="15748000" cy="891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8"/>
          <p:cNvSpPr txBox="1"/>
          <p:nvPr/>
        </p:nvSpPr>
        <p:spPr>
          <a:xfrm>
            <a:off x="1512888" y="25400"/>
            <a:ext cx="16775112" cy="3323987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5400" b="1" dirty="0">
              <a:solidFill>
                <a:srgbClr val="004A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ЎЗБЕКИСТОН РЕСПУБЛИКАСИ</a:t>
            </a:r>
            <a:r>
              <a:rPr lang="en-US" sz="5400" b="1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5400" b="1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ПРЕЗИДЕНТИ</a:t>
            </a:r>
            <a:r>
              <a:rPr lang="en-US" sz="5400" b="1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5400" b="1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САЙЛОВИНИ ЎТКАЗУВЧИ САЙЛОВ КОМИССИЯЛАРИ </a:t>
            </a:r>
            <a:endParaRPr lang="en-US" sz="5400" b="1" dirty="0">
              <a:solidFill>
                <a:srgbClr val="004A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7" name="Рисунок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0331" y="4303073"/>
            <a:ext cx="4340225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8" name="Группа 8"/>
          <p:cNvGrpSpPr>
            <a:grpSpLocks/>
          </p:cNvGrpSpPr>
          <p:nvPr/>
        </p:nvGrpSpPr>
        <p:grpSpPr bwMode="auto">
          <a:xfrm>
            <a:off x="12700" y="0"/>
            <a:ext cx="1500188" cy="10288588"/>
            <a:chOff x="0" y="-27094"/>
            <a:chExt cx="1004148" cy="6885094"/>
          </a:xfrm>
        </p:grpSpPr>
        <p:sp>
          <p:nvSpPr>
            <p:cNvPr id="3079" name="AutoShape 4"/>
            <p:cNvSpPr>
              <a:spLocks noChangeArrowheads="1"/>
            </p:cNvSpPr>
            <p:nvPr/>
          </p:nvSpPr>
          <p:spPr bwMode="auto">
            <a:xfrm>
              <a:off x="0" y="-17780"/>
              <a:ext cx="889000" cy="4919980"/>
            </a:xfrm>
            <a:prstGeom prst="rect">
              <a:avLst/>
            </a:prstGeom>
            <a:solidFill>
              <a:srgbClr val="245A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ru-RU" altLang="ru-RU" sz="1200"/>
            </a:p>
          </p:txBody>
        </p:sp>
        <p:grpSp>
          <p:nvGrpSpPr>
            <p:cNvPr id="3080" name="Group 2"/>
            <p:cNvGrpSpPr>
              <a:grpSpLocks/>
            </p:cNvGrpSpPr>
            <p:nvPr/>
          </p:nvGrpSpPr>
          <p:grpSpPr bwMode="auto">
            <a:xfrm>
              <a:off x="0" y="4997873"/>
              <a:ext cx="889000" cy="1860127"/>
              <a:chOff x="0" y="0"/>
              <a:chExt cx="2653030" cy="2654300"/>
            </a:xfrm>
          </p:grpSpPr>
          <p:sp>
            <p:nvSpPr>
              <p:cNvPr id="3083" name="Freeform 3"/>
              <p:cNvSpPr>
                <a:spLocks/>
              </p:cNvSpPr>
              <p:nvPr/>
            </p:nvSpPr>
            <p:spPr bwMode="auto">
              <a:xfrm>
                <a:off x="0" y="0"/>
                <a:ext cx="2653030" cy="2654300"/>
              </a:xfrm>
              <a:custGeom>
                <a:avLst/>
                <a:gdLst>
                  <a:gd name="T0" fmla="*/ 1463040 w 2653030"/>
                  <a:gd name="T1" fmla="*/ 0 h 2654300"/>
                  <a:gd name="T2" fmla="*/ 1681480 w 2653030"/>
                  <a:gd name="T3" fmla="*/ 0 h 2654300"/>
                  <a:gd name="T4" fmla="*/ 0 w 2653030"/>
                  <a:gd name="T5" fmla="*/ 1680210 h 2654300"/>
                  <a:gd name="T6" fmla="*/ 1318260 w 2653030"/>
                  <a:gd name="T7" fmla="*/ 0 h 2654300"/>
                  <a:gd name="T8" fmla="*/ 1390650 w 2653030"/>
                  <a:gd name="T9" fmla="*/ 0 h 2654300"/>
                  <a:gd name="T10" fmla="*/ 0 w 2653030"/>
                  <a:gd name="T11" fmla="*/ 1173480 h 2654300"/>
                  <a:gd name="T12" fmla="*/ 1826260 w 2653030"/>
                  <a:gd name="T13" fmla="*/ 0 h 2654300"/>
                  <a:gd name="T14" fmla="*/ 0 w 2653030"/>
                  <a:gd name="T15" fmla="*/ 1826260 h 2654300"/>
                  <a:gd name="T16" fmla="*/ 2188210 w 2653030"/>
                  <a:gd name="T17" fmla="*/ 0 h 2654300"/>
                  <a:gd name="T18" fmla="*/ 2260600 w 2653030"/>
                  <a:gd name="T19" fmla="*/ 0 h 2654300"/>
                  <a:gd name="T20" fmla="*/ 0 w 2653030"/>
                  <a:gd name="T21" fmla="*/ 2479040 h 2654300"/>
                  <a:gd name="T22" fmla="*/ 2405380 w 2653030"/>
                  <a:gd name="T23" fmla="*/ 0 h 2654300"/>
                  <a:gd name="T24" fmla="*/ 0 w 2653030"/>
                  <a:gd name="T25" fmla="*/ 2405380 h 2654300"/>
                  <a:gd name="T26" fmla="*/ 2043430 w 2653030"/>
                  <a:gd name="T27" fmla="*/ 0 h 2654300"/>
                  <a:gd name="T28" fmla="*/ 2115820 w 2653030"/>
                  <a:gd name="T29" fmla="*/ 0 h 2654300"/>
                  <a:gd name="T30" fmla="*/ 0 w 2653030"/>
                  <a:gd name="T31" fmla="*/ 303530 h 2654300"/>
                  <a:gd name="T32" fmla="*/ 1101090 w 2653030"/>
                  <a:gd name="T33" fmla="*/ 0 h 2654300"/>
                  <a:gd name="T34" fmla="*/ 0 w 2653030"/>
                  <a:gd name="T35" fmla="*/ 1101090 h 2654300"/>
                  <a:gd name="T36" fmla="*/ 2623820 w 2653030"/>
                  <a:gd name="T37" fmla="*/ 0 h 2654300"/>
                  <a:gd name="T38" fmla="*/ 43180 w 2653030"/>
                  <a:gd name="T39" fmla="*/ 2653030 h 2654300"/>
                  <a:gd name="T40" fmla="*/ 520700 w 2653030"/>
                  <a:gd name="T41" fmla="*/ 0 h 2654300"/>
                  <a:gd name="T42" fmla="*/ 0 w 2653030"/>
                  <a:gd name="T43" fmla="*/ 520700 h 2654300"/>
                  <a:gd name="T44" fmla="*/ 12700 w 2653030"/>
                  <a:gd name="T45" fmla="*/ 0 h 2654300"/>
                  <a:gd name="T46" fmla="*/ 85090 w 2653030"/>
                  <a:gd name="T47" fmla="*/ 0 h 2654300"/>
                  <a:gd name="T48" fmla="*/ 0 w 2653030"/>
                  <a:gd name="T49" fmla="*/ 157480 h 2654300"/>
                  <a:gd name="T50" fmla="*/ 0 w 2653030"/>
                  <a:gd name="T51" fmla="*/ 956310 h 2654300"/>
                  <a:gd name="T52" fmla="*/ 0 w 2653030"/>
                  <a:gd name="T53" fmla="*/ 882650 h 2654300"/>
                  <a:gd name="T54" fmla="*/ 593090 w 2653030"/>
                  <a:gd name="T55" fmla="*/ 0 h 2654300"/>
                  <a:gd name="T56" fmla="*/ 665480 w 2653030"/>
                  <a:gd name="T57" fmla="*/ 0 h 2654300"/>
                  <a:gd name="T58" fmla="*/ 0 w 2653030"/>
                  <a:gd name="T59" fmla="*/ 737870 h 2654300"/>
                  <a:gd name="T60" fmla="*/ 1971040 w 2653030"/>
                  <a:gd name="T61" fmla="*/ 0 h 2654300"/>
                  <a:gd name="T62" fmla="*/ 0 w 2653030"/>
                  <a:gd name="T63" fmla="*/ 1971040 h 2654300"/>
                  <a:gd name="T64" fmla="*/ 2653030 w 2653030"/>
                  <a:gd name="T65" fmla="*/ 1710690 h 2654300"/>
                  <a:gd name="T66" fmla="*/ 2653030 w 2653030"/>
                  <a:gd name="T67" fmla="*/ 1783080 h 2654300"/>
                  <a:gd name="T68" fmla="*/ 1855470 w 2653030"/>
                  <a:gd name="T69" fmla="*/ 2653030 h 2654300"/>
                  <a:gd name="T70" fmla="*/ 2653030 w 2653030"/>
                  <a:gd name="T71" fmla="*/ 2072640 h 2654300"/>
                  <a:gd name="T72" fmla="*/ 2072640 w 2653030"/>
                  <a:gd name="T73" fmla="*/ 2653030 h 2654300"/>
                  <a:gd name="T74" fmla="*/ 2653030 w 2653030"/>
                  <a:gd name="T75" fmla="*/ 1565910 h 2654300"/>
                  <a:gd name="T76" fmla="*/ 2653030 w 2653030"/>
                  <a:gd name="T77" fmla="*/ 1638300 h 2654300"/>
                  <a:gd name="T78" fmla="*/ 2653030 w 2653030"/>
                  <a:gd name="T79" fmla="*/ 2145030 h 2654300"/>
                  <a:gd name="T80" fmla="*/ 2653030 w 2653030"/>
                  <a:gd name="T81" fmla="*/ 2580640 h 2654300"/>
                  <a:gd name="T82" fmla="*/ 2653030 w 2653030"/>
                  <a:gd name="T83" fmla="*/ 2580640 h 2654300"/>
                  <a:gd name="T84" fmla="*/ 2435860 w 2653030"/>
                  <a:gd name="T85" fmla="*/ 2653030 h 2654300"/>
                  <a:gd name="T86" fmla="*/ 2653030 w 2653030"/>
                  <a:gd name="T87" fmla="*/ 2363470 h 2654300"/>
                  <a:gd name="T88" fmla="*/ 2363470 w 2653030"/>
                  <a:gd name="T89" fmla="*/ 2653030 h 2654300"/>
                  <a:gd name="T90" fmla="*/ 2653030 w 2653030"/>
                  <a:gd name="T91" fmla="*/ 1419860 h 2654300"/>
                  <a:gd name="T92" fmla="*/ 2653030 w 2653030"/>
                  <a:gd name="T93" fmla="*/ 1492250 h 2654300"/>
                  <a:gd name="T94" fmla="*/ 115570 w 2653030"/>
                  <a:gd name="T95" fmla="*/ 2653030 h 2654300"/>
                  <a:gd name="T96" fmla="*/ 2653030 w 2653030"/>
                  <a:gd name="T97" fmla="*/ 622300 h 2654300"/>
                  <a:gd name="T98" fmla="*/ 622300 w 2653030"/>
                  <a:gd name="T99" fmla="*/ 2653030 h 2654300"/>
                  <a:gd name="T100" fmla="*/ 2653030 w 2653030"/>
                  <a:gd name="T101" fmla="*/ 405130 h 2654300"/>
                  <a:gd name="T102" fmla="*/ 2653030 w 2653030"/>
                  <a:gd name="T103" fmla="*/ 477520 h 2654300"/>
                  <a:gd name="T104" fmla="*/ 1275080 w 2653030"/>
                  <a:gd name="T105" fmla="*/ 2653030 h 2654300"/>
                  <a:gd name="T106" fmla="*/ 2653030 w 2653030"/>
                  <a:gd name="T107" fmla="*/ 767080 h 2654300"/>
                  <a:gd name="T108" fmla="*/ 767080 w 2653030"/>
                  <a:gd name="T109" fmla="*/ 2653030 h 2654300"/>
                  <a:gd name="T110" fmla="*/ 2653030 w 2653030"/>
                  <a:gd name="T111" fmla="*/ 260350 h 2654300"/>
                  <a:gd name="T112" fmla="*/ 2653030 w 2653030"/>
                  <a:gd name="T113" fmla="*/ 332740 h 2654300"/>
                  <a:gd name="T114" fmla="*/ 1130300 w 2653030"/>
                  <a:gd name="T115" fmla="*/ 2653030 h 2654300"/>
                  <a:gd name="T116" fmla="*/ 2653030 w 2653030"/>
                  <a:gd name="T117" fmla="*/ 913130 h 2654300"/>
                  <a:gd name="T118" fmla="*/ 913130 w 2653030"/>
                  <a:gd name="T119" fmla="*/ 2653030 h 2654300"/>
                  <a:gd name="T120" fmla="*/ 2653030 w 2653030"/>
                  <a:gd name="T121" fmla="*/ 985520 h 2654300"/>
                  <a:gd name="T122" fmla="*/ 2653030 w 2653030"/>
                  <a:gd name="T123" fmla="*/ 1057910 h 2654300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2653030" h="2654300">
                    <a:moveTo>
                      <a:pt x="0" y="1535430"/>
                    </a:moveTo>
                    <a:lnTo>
                      <a:pt x="0" y="1463040"/>
                    </a:lnTo>
                    <a:lnTo>
                      <a:pt x="1463040" y="0"/>
                    </a:lnTo>
                    <a:lnTo>
                      <a:pt x="1535430" y="0"/>
                    </a:lnTo>
                    <a:lnTo>
                      <a:pt x="0" y="1535430"/>
                    </a:lnTo>
                    <a:close/>
                    <a:moveTo>
                      <a:pt x="1681480" y="0"/>
                    </a:moveTo>
                    <a:lnTo>
                      <a:pt x="1609090" y="0"/>
                    </a:lnTo>
                    <a:lnTo>
                      <a:pt x="0" y="1607820"/>
                    </a:lnTo>
                    <a:lnTo>
                      <a:pt x="0" y="1680210"/>
                    </a:lnTo>
                    <a:lnTo>
                      <a:pt x="1681480" y="0"/>
                    </a:lnTo>
                    <a:close/>
                    <a:moveTo>
                      <a:pt x="1390650" y="0"/>
                    </a:moveTo>
                    <a:lnTo>
                      <a:pt x="1318260" y="0"/>
                    </a:lnTo>
                    <a:lnTo>
                      <a:pt x="0" y="1318260"/>
                    </a:lnTo>
                    <a:lnTo>
                      <a:pt x="0" y="1390650"/>
                    </a:lnTo>
                    <a:lnTo>
                      <a:pt x="1390650" y="0"/>
                    </a:lnTo>
                    <a:close/>
                    <a:moveTo>
                      <a:pt x="1245870" y="0"/>
                    </a:moveTo>
                    <a:lnTo>
                      <a:pt x="1173480" y="0"/>
                    </a:lnTo>
                    <a:lnTo>
                      <a:pt x="0" y="1173480"/>
                    </a:lnTo>
                    <a:lnTo>
                      <a:pt x="0" y="1245870"/>
                    </a:lnTo>
                    <a:lnTo>
                      <a:pt x="1245870" y="0"/>
                    </a:lnTo>
                    <a:close/>
                    <a:moveTo>
                      <a:pt x="1826260" y="0"/>
                    </a:moveTo>
                    <a:lnTo>
                      <a:pt x="1753870" y="0"/>
                    </a:lnTo>
                    <a:lnTo>
                      <a:pt x="0" y="1753870"/>
                    </a:lnTo>
                    <a:lnTo>
                      <a:pt x="0" y="1826260"/>
                    </a:lnTo>
                    <a:lnTo>
                      <a:pt x="1826260" y="0"/>
                    </a:lnTo>
                    <a:close/>
                    <a:moveTo>
                      <a:pt x="2260600" y="0"/>
                    </a:moveTo>
                    <a:lnTo>
                      <a:pt x="2188210" y="0"/>
                    </a:lnTo>
                    <a:lnTo>
                      <a:pt x="0" y="2188210"/>
                    </a:lnTo>
                    <a:lnTo>
                      <a:pt x="0" y="2260600"/>
                    </a:lnTo>
                    <a:lnTo>
                      <a:pt x="2260600" y="0"/>
                    </a:lnTo>
                    <a:close/>
                    <a:moveTo>
                      <a:pt x="2551430" y="0"/>
                    </a:moveTo>
                    <a:lnTo>
                      <a:pt x="2479040" y="0"/>
                    </a:lnTo>
                    <a:lnTo>
                      <a:pt x="0" y="2479040"/>
                    </a:lnTo>
                    <a:lnTo>
                      <a:pt x="0" y="2551430"/>
                    </a:lnTo>
                    <a:lnTo>
                      <a:pt x="2551430" y="0"/>
                    </a:lnTo>
                    <a:close/>
                    <a:moveTo>
                      <a:pt x="2405380" y="0"/>
                    </a:moveTo>
                    <a:lnTo>
                      <a:pt x="2332990" y="0"/>
                    </a:lnTo>
                    <a:lnTo>
                      <a:pt x="0" y="2332990"/>
                    </a:lnTo>
                    <a:lnTo>
                      <a:pt x="0" y="2405380"/>
                    </a:lnTo>
                    <a:lnTo>
                      <a:pt x="2405380" y="0"/>
                    </a:lnTo>
                    <a:close/>
                    <a:moveTo>
                      <a:pt x="2115820" y="0"/>
                    </a:moveTo>
                    <a:lnTo>
                      <a:pt x="2043430" y="0"/>
                    </a:lnTo>
                    <a:lnTo>
                      <a:pt x="0" y="2043430"/>
                    </a:lnTo>
                    <a:lnTo>
                      <a:pt x="0" y="2115820"/>
                    </a:lnTo>
                    <a:lnTo>
                      <a:pt x="2115820" y="0"/>
                    </a:lnTo>
                    <a:close/>
                    <a:moveTo>
                      <a:pt x="375920" y="0"/>
                    </a:moveTo>
                    <a:lnTo>
                      <a:pt x="303530" y="0"/>
                    </a:lnTo>
                    <a:lnTo>
                      <a:pt x="0" y="303530"/>
                    </a:lnTo>
                    <a:lnTo>
                      <a:pt x="0" y="375920"/>
                    </a:lnTo>
                    <a:lnTo>
                      <a:pt x="375920" y="0"/>
                    </a:lnTo>
                    <a:close/>
                    <a:moveTo>
                      <a:pt x="1101090" y="0"/>
                    </a:moveTo>
                    <a:lnTo>
                      <a:pt x="1028700" y="0"/>
                    </a:lnTo>
                    <a:lnTo>
                      <a:pt x="0" y="1028700"/>
                    </a:lnTo>
                    <a:lnTo>
                      <a:pt x="0" y="1101090"/>
                    </a:lnTo>
                    <a:lnTo>
                      <a:pt x="1101090" y="0"/>
                    </a:lnTo>
                    <a:close/>
                    <a:moveTo>
                      <a:pt x="2653030" y="0"/>
                    </a:moveTo>
                    <a:lnTo>
                      <a:pt x="2623820" y="0"/>
                    </a:lnTo>
                    <a:lnTo>
                      <a:pt x="0" y="2623820"/>
                    </a:lnTo>
                    <a:lnTo>
                      <a:pt x="0" y="2653030"/>
                    </a:lnTo>
                    <a:lnTo>
                      <a:pt x="43180" y="2653030"/>
                    </a:lnTo>
                    <a:lnTo>
                      <a:pt x="2653030" y="43180"/>
                    </a:lnTo>
                    <a:lnTo>
                      <a:pt x="2653030" y="0"/>
                    </a:lnTo>
                    <a:close/>
                    <a:moveTo>
                      <a:pt x="520700" y="0"/>
                    </a:moveTo>
                    <a:lnTo>
                      <a:pt x="448310" y="0"/>
                    </a:lnTo>
                    <a:lnTo>
                      <a:pt x="0" y="448310"/>
                    </a:lnTo>
                    <a:lnTo>
                      <a:pt x="0" y="520700"/>
                    </a:lnTo>
                    <a:lnTo>
                      <a:pt x="520700" y="0"/>
                    </a:lnTo>
                    <a:close/>
                    <a:moveTo>
                      <a:pt x="85090" y="0"/>
                    </a:moveTo>
                    <a:lnTo>
                      <a:pt x="12700" y="0"/>
                    </a:lnTo>
                    <a:lnTo>
                      <a:pt x="0" y="12700"/>
                    </a:lnTo>
                    <a:lnTo>
                      <a:pt x="0" y="85090"/>
                    </a:lnTo>
                    <a:lnTo>
                      <a:pt x="85090" y="0"/>
                    </a:lnTo>
                    <a:close/>
                    <a:moveTo>
                      <a:pt x="231140" y="0"/>
                    </a:moveTo>
                    <a:lnTo>
                      <a:pt x="158750" y="0"/>
                    </a:lnTo>
                    <a:lnTo>
                      <a:pt x="0" y="157480"/>
                    </a:lnTo>
                    <a:lnTo>
                      <a:pt x="0" y="229870"/>
                    </a:lnTo>
                    <a:lnTo>
                      <a:pt x="231140" y="0"/>
                    </a:lnTo>
                    <a:close/>
                    <a:moveTo>
                      <a:pt x="0" y="956310"/>
                    </a:moveTo>
                    <a:lnTo>
                      <a:pt x="956310" y="0"/>
                    </a:lnTo>
                    <a:lnTo>
                      <a:pt x="883920" y="0"/>
                    </a:lnTo>
                    <a:lnTo>
                      <a:pt x="0" y="882650"/>
                    </a:lnTo>
                    <a:lnTo>
                      <a:pt x="0" y="956310"/>
                    </a:lnTo>
                    <a:close/>
                    <a:moveTo>
                      <a:pt x="665480" y="0"/>
                    </a:moveTo>
                    <a:lnTo>
                      <a:pt x="593090" y="0"/>
                    </a:lnTo>
                    <a:lnTo>
                      <a:pt x="0" y="593090"/>
                    </a:lnTo>
                    <a:lnTo>
                      <a:pt x="0" y="665480"/>
                    </a:lnTo>
                    <a:lnTo>
                      <a:pt x="665480" y="0"/>
                    </a:lnTo>
                    <a:close/>
                    <a:moveTo>
                      <a:pt x="810260" y="0"/>
                    </a:moveTo>
                    <a:lnTo>
                      <a:pt x="737870" y="0"/>
                    </a:lnTo>
                    <a:lnTo>
                      <a:pt x="0" y="737870"/>
                    </a:lnTo>
                    <a:lnTo>
                      <a:pt x="0" y="810260"/>
                    </a:lnTo>
                    <a:lnTo>
                      <a:pt x="810260" y="0"/>
                    </a:lnTo>
                    <a:close/>
                    <a:moveTo>
                      <a:pt x="1971040" y="0"/>
                    </a:moveTo>
                    <a:lnTo>
                      <a:pt x="1898650" y="0"/>
                    </a:lnTo>
                    <a:lnTo>
                      <a:pt x="0" y="1898650"/>
                    </a:lnTo>
                    <a:lnTo>
                      <a:pt x="0" y="1971040"/>
                    </a:lnTo>
                    <a:lnTo>
                      <a:pt x="1971040" y="0"/>
                    </a:lnTo>
                    <a:close/>
                    <a:moveTo>
                      <a:pt x="2653030" y="1783080"/>
                    </a:moveTo>
                    <a:lnTo>
                      <a:pt x="2653030" y="1710690"/>
                    </a:lnTo>
                    <a:lnTo>
                      <a:pt x="1710690" y="2653030"/>
                    </a:lnTo>
                    <a:lnTo>
                      <a:pt x="1783080" y="2653030"/>
                    </a:lnTo>
                    <a:lnTo>
                      <a:pt x="2653030" y="1783080"/>
                    </a:lnTo>
                    <a:close/>
                    <a:moveTo>
                      <a:pt x="2653030" y="1927860"/>
                    </a:moveTo>
                    <a:lnTo>
                      <a:pt x="2653030" y="1855470"/>
                    </a:lnTo>
                    <a:lnTo>
                      <a:pt x="1855470" y="2653030"/>
                    </a:lnTo>
                    <a:lnTo>
                      <a:pt x="1927860" y="2653030"/>
                    </a:lnTo>
                    <a:lnTo>
                      <a:pt x="2653030" y="1927860"/>
                    </a:lnTo>
                    <a:close/>
                    <a:moveTo>
                      <a:pt x="2653030" y="2072640"/>
                    </a:moveTo>
                    <a:lnTo>
                      <a:pt x="2653030" y="2000250"/>
                    </a:lnTo>
                    <a:lnTo>
                      <a:pt x="2000250" y="2653030"/>
                    </a:lnTo>
                    <a:lnTo>
                      <a:pt x="2072640" y="2653030"/>
                    </a:lnTo>
                    <a:lnTo>
                      <a:pt x="2653030" y="2072640"/>
                    </a:lnTo>
                    <a:close/>
                    <a:moveTo>
                      <a:pt x="2653030" y="1638300"/>
                    </a:moveTo>
                    <a:lnTo>
                      <a:pt x="2653030" y="1565910"/>
                    </a:lnTo>
                    <a:lnTo>
                      <a:pt x="1564640" y="2654300"/>
                    </a:lnTo>
                    <a:lnTo>
                      <a:pt x="1637030" y="2654300"/>
                    </a:lnTo>
                    <a:lnTo>
                      <a:pt x="2653030" y="1638300"/>
                    </a:lnTo>
                    <a:close/>
                    <a:moveTo>
                      <a:pt x="2217420" y="2653030"/>
                    </a:moveTo>
                    <a:lnTo>
                      <a:pt x="2653030" y="2217420"/>
                    </a:lnTo>
                    <a:lnTo>
                      <a:pt x="2653030" y="2145030"/>
                    </a:lnTo>
                    <a:lnTo>
                      <a:pt x="2145030" y="2653030"/>
                    </a:lnTo>
                    <a:lnTo>
                      <a:pt x="2217420" y="2653030"/>
                    </a:lnTo>
                    <a:close/>
                    <a:moveTo>
                      <a:pt x="2653030" y="2580640"/>
                    </a:moveTo>
                    <a:lnTo>
                      <a:pt x="2580640" y="2653030"/>
                    </a:lnTo>
                    <a:lnTo>
                      <a:pt x="2653030" y="2653030"/>
                    </a:lnTo>
                    <a:lnTo>
                      <a:pt x="2653030" y="2580640"/>
                    </a:lnTo>
                    <a:close/>
                    <a:moveTo>
                      <a:pt x="2653030" y="2508250"/>
                    </a:moveTo>
                    <a:lnTo>
                      <a:pt x="2653030" y="2435860"/>
                    </a:lnTo>
                    <a:lnTo>
                      <a:pt x="2435860" y="2653030"/>
                    </a:lnTo>
                    <a:lnTo>
                      <a:pt x="2508250" y="2653030"/>
                    </a:lnTo>
                    <a:lnTo>
                      <a:pt x="2653030" y="2508250"/>
                    </a:lnTo>
                    <a:close/>
                    <a:moveTo>
                      <a:pt x="2653030" y="2363470"/>
                    </a:moveTo>
                    <a:lnTo>
                      <a:pt x="2653030" y="2291080"/>
                    </a:lnTo>
                    <a:lnTo>
                      <a:pt x="2291080" y="2653030"/>
                    </a:lnTo>
                    <a:lnTo>
                      <a:pt x="2363470" y="2653030"/>
                    </a:lnTo>
                    <a:lnTo>
                      <a:pt x="2653030" y="2363470"/>
                    </a:lnTo>
                    <a:close/>
                    <a:moveTo>
                      <a:pt x="2653030" y="1492250"/>
                    </a:moveTo>
                    <a:lnTo>
                      <a:pt x="2653030" y="1419860"/>
                    </a:lnTo>
                    <a:lnTo>
                      <a:pt x="1419860" y="2653030"/>
                    </a:lnTo>
                    <a:lnTo>
                      <a:pt x="1492250" y="2653030"/>
                    </a:lnTo>
                    <a:lnTo>
                      <a:pt x="2653030" y="1492250"/>
                    </a:lnTo>
                    <a:close/>
                    <a:moveTo>
                      <a:pt x="2653030" y="187960"/>
                    </a:moveTo>
                    <a:lnTo>
                      <a:pt x="2653030" y="115570"/>
                    </a:lnTo>
                    <a:lnTo>
                      <a:pt x="115570" y="2653030"/>
                    </a:lnTo>
                    <a:lnTo>
                      <a:pt x="187960" y="2653030"/>
                    </a:lnTo>
                    <a:lnTo>
                      <a:pt x="2653030" y="187960"/>
                    </a:lnTo>
                    <a:close/>
                    <a:moveTo>
                      <a:pt x="2653030" y="622300"/>
                    </a:moveTo>
                    <a:lnTo>
                      <a:pt x="2653030" y="549910"/>
                    </a:lnTo>
                    <a:lnTo>
                      <a:pt x="549910" y="2653030"/>
                    </a:lnTo>
                    <a:lnTo>
                      <a:pt x="622300" y="2653030"/>
                    </a:lnTo>
                    <a:lnTo>
                      <a:pt x="2653030" y="622300"/>
                    </a:lnTo>
                    <a:close/>
                    <a:moveTo>
                      <a:pt x="2653030" y="477520"/>
                    </a:moveTo>
                    <a:lnTo>
                      <a:pt x="2653030" y="405130"/>
                    </a:lnTo>
                    <a:lnTo>
                      <a:pt x="405130" y="2653030"/>
                    </a:lnTo>
                    <a:lnTo>
                      <a:pt x="477520" y="2653030"/>
                    </a:lnTo>
                    <a:lnTo>
                      <a:pt x="2653030" y="477520"/>
                    </a:lnTo>
                    <a:close/>
                    <a:moveTo>
                      <a:pt x="2653030" y="1347470"/>
                    </a:moveTo>
                    <a:lnTo>
                      <a:pt x="2653030" y="1275080"/>
                    </a:lnTo>
                    <a:lnTo>
                      <a:pt x="1275080" y="2653030"/>
                    </a:lnTo>
                    <a:lnTo>
                      <a:pt x="1347470" y="2653030"/>
                    </a:lnTo>
                    <a:lnTo>
                      <a:pt x="2653030" y="1347470"/>
                    </a:lnTo>
                    <a:close/>
                    <a:moveTo>
                      <a:pt x="2653030" y="767080"/>
                    </a:moveTo>
                    <a:lnTo>
                      <a:pt x="2653030" y="694690"/>
                    </a:lnTo>
                    <a:lnTo>
                      <a:pt x="694690" y="2653030"/>
                    </a:lnTo>
                    <a:lnTo>
                      <a:pt x="767080" y="2653030"/>
                    </a:lnTo>
                    <a:lnTo>
                      <a:pt x="2653030" y="767080"/>
                    </a:lnTo>
                    <a:close/>
                    <a:moveTo>
                      <a:pt x="2653030" y="332740"/>
                    </a:moveTo>
                    <a:lnTo>
                      <a:pt x="2653030" y="260350"/>
                    </a:lnTo>
                    <a:lnTo>
                      <a:pt x="260350" y="2653030"/>
                    </a:lnTo>
                    <a:lnTo>
                      <a:pt x="332740" y="2653030"/>
                    </a:lnTo>
                    <a:lnTo>
                      <a:pt x="2653030" y="332740"/>
                    </a:lnTo>
                    <a:close/>
                    <a:moveTo>
                      <a:pt x="2653030" y="1202690"/>
                    </a:moveTo>
                    <a:lnTo>
                      <a:pt x="2653030" y="1130300"/>
                    </a:lnTo>
                    <a:lnTo>
                      <a:pt x="1130300" y="2653030"/>
                    </a:lnTo>
                    <a:lnTo>
                      <a:pt x="1202690" y="2653030"/>
                    </a:lnTo>
                    <a:lnTo>
                      <a:pt x="2653030" y="1202690"/>
                    </a:lnTo>
                    <a:close/>
                    <a:moveTo>
                      <a:pt x="2653030" y="913130"/>
                    </a:moveTo>
                    <a:lnTo>
                      <a:pt x="2653030" y="840740"/>
                    </a:lnTo>
                    <a:lnTo>
                      <a:pt x="840740" y="2653030"/>
                    </a:lnTo>
                    <a:lnTo>
                      <a:pt x="913130" y="2653030"/>
                    </a:lnTo>
                    <a:lnTo>
                      <a:pt x="2653030" y="913130"/>
                    </a:lnTo>
                    <a:close/>
                    <a:moveTo>
                      <a:pt x="2653030" y="1057910"/>
                    </a:moveTo>
                    <a:lnTo>
                      <a:pt x="2653030" y="985520"/>
                    </a:lnTo>
                    <a:lnTo>
                      <a:pt x="985520" y="2653030"/>
                    </a:lnTo>
                    <a:lnTo>
                      <a:pt x="1057910" y="2653030"/>
                    </a:lnTo>
                    <a:lnTo>
                      <a:pt x="2653030" y="1057910"/>
                    </a:lnTo>
                    <a:close/>
                  </a:path>
                </a:pathLst>
              </a:custGeom>
              <a:solidFill>
                <a:srgbClr val="004A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2" name="AutoShape 13"/>
            <p:cNvSpPr/>
            <p:nvPr/>
          </p:nvSpPr>
          <p:spPr>
            <a:xfrm rot="16200000" flipV="1">
              <a:off x="58653" y="5912505"/>
              <a:ext cx="1860175" cy="3081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accent1"/>
              </a:solidFill>
            </a:ln>
          </p:spPr>
          <p:txBody>
            <a:bodyPr/>
            <a:lstStyle/>
            <a:p>
              <a:pPr>
                <a:defRPr/>
              </a:pPr>
              <a:endParaRPr lang="ru-RU" sz="1200"/>
            </a:p>
          </p:txBody>
        </p:sp>
        <p:sp>
          <p:nvSpPr>
            <p:cNvPr id="13" name="AutoShape 13"/>
            <p:cNvSpPr/>
            <p:nvPr/>
          </p:nvSpPr>
          <p:spPr>
            <a:xfrm rot="16200000">
              <a:off x="-1475914" y="2422152"/>
              <a:ext cx="4929307" cy="3081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accent1"/>
              </a:solidFill>
            </a:ln>
          </p:spPr>
          <p:txBody>
            <a:bodyPr/>
            <a:lstStyle/>
            <a:p>
              <a:pPr>
                <a:defRPr/>
              </a:pPr>
              <a:endParaRPr lang="ru-RU" sz="120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2"/>
          <p:cNvSpPr>
            <a:spLocks noChangeArrowheads="1"/>
          </p:cNvSpPr>
          <p:nvPr/>
        </p:nvSpPr>
        <p:spPr bwMode="auto">
          <a:xfrm>
            <a:off x="0" y="0"/>
            <a:ext cx="9144000" cy="10287000"/>
          </a:xfrm>
          <a:prstGeom prst="rect">
            <a:avLst/>
          </a:prstGeom>
          <a:solidFill>
            <a:srgbClr val="004A94">
              <a:alpha val="4706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3" name="TextBox 3"/>
          <p:cNvSpPr txBox="1"/>
          <p:nvPr/>
        </p:nvSpPr>
        <p:spPr>
          <a:xfrm>
            <a:off x="914400" y="1860551"/>
            <a:ext cx="7015163" cy="1862137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eaLnBrk="1" fontAlgn="auto" hangingPunct="1">
              <a:lnSpc>
                <a:spcPts val="3599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spc="324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УСК </a:t>
            </a:r>
            <a:r>
              <a:rPr lang="en-US" sz="3600" spc="324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аъзоларининг</a:t>
            </a:r>
            <a:endParaRPr lang="en-US" sz="3600" spc="324" dirty="0">
              <a:solidFill>
                <a:srgbClr val="004A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fontAlgn="auto" hangingPunct="1">
              <a:lnSpc>
                <a:spcPts val="3599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spc="324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ярмидан</a:t>
            </a:r>
            <a:r>
              <a:rPr lang="en-US" sz="3600" spc="324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spc="324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кўпи</a:t>
            </a:r>
            <a:r>
              <a:rPr lang="en-US" sz="3600" spc="324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 </a:t>
            </a:r>
            <a:r>
              <a:rPr lang="en-US" sz="3600" spc="324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та</a:t>
            </a:r>
            <a:r>
              <a:rPr lang="en-US" sz="3600" spc="324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spc="324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ташкилотдан</a:t>
            </a:r>
            <a:endParaRPr lang="en-US" sz="3600" spc="324" dirty="0">
              <a:solidFill>
                <a:srgbClr val="004A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fontAlgn="auto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spc="324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бўлиши</a:t>
            </a:r>
            <a:r>
              <a:rPr lang="en-US" sz="3600" spc="324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b="1" spc="324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МУМКИН ЭМАС.</a:t>
            </a:r>
          </a:p>
        </p:txBody>
      </p:sp>
      <p:sp>
        <p:nvSpPr>
          <p:cNvPr id="12292" name="AutoShape 5"/>
          <p:cNvSpPr>
            <a:spLocks noChangeArrowheads="1"/>
          </p:cNvSpPr>
          <p:nvPr/>
        </p:nvSpPr>
        <p:spPr bwMode="auto">
          <a:xfrm>
            <a:off x="9144000" y="0"/>
            <a:ext cx="9144000" cy="10287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pic>
        <p:nvPicPr>
          <p:cNvPr id="12293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4156489"/>
            <a:ext cx="6026040" cy="4805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7"/>
          <p:cNvSpPr txBox="1"/>
          <p:nvPr/>
        </p:nvSpPr>
        <p:spPr>
          <a:xfrm>
            <a:off x="9585118" y="4105275"/>
            <a:ext cx="8012112" cy="4985980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marL="462280" lvl="1" indent="-231140" eaLnBrk="1" fontAlgn="auto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US" sz="3600" spc="56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бошқа</a:t>
            </a:r>
            <a:r>
              <a:rPr lang="en-US" sz="3600" spc="56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spc="56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сайлов</a:t>
            </a:r>
            <a:r>
              <a:rPr lang="en-US" sz="3600" spc="56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spc="56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комиссияси</a:t>
            </a:r>
            <a:r>
              <a:rPr lang="en-US" sz="3600" spc="56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spc="56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аъзоси</a:t>
            </a:r>
            <a:r>
              <a:rPr lang="en-US" sz="3600" spc="56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462280" lvl="1" indent="-231140" eaLnBrk="1" fontAlgn="auto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US" sz="3600" spc="56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сиёсий</a:t>
            </a:r>
            <a:r>
              <a:rPr lang="en-US" sz="3600" spc="56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spc="56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партиялар</a:t>
            </a:r>
            <a:r>
              <a:rPr lang="en-US" sz="3600" spc="56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spc="56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аъзолари</a:t>
            </a:r>
            <a:r>
              <a:rPr lang="en-US" sz="3600" spc="56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462280" lvl="1" indent="-231140" eaLnBrk="1" fontAlgn="auto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US" sz="3600" spc="56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ҳокимлар</a:t>
            </a:r>
            <a:r>
              <a:rPr lang="en-US" sz="3600" spc="56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3600" spc="56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прокуратура</a:t>
            </a:r>
            <a:r>
              <a:rPr lang="en-US" sz="3600" spc="56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spc="56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ва</a:t>
            </a:r>
            <a:r>
              <a:rPr lang="en-US" sz="3600" spc="56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spc="56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судлар</a:t>
            </a:r>
            <a:r>
              <a:rPr lang="en-US" sz="3600" spc="56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spc="56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мансабдор</a:t>
            </a:r>
            <a:r>
              <a:rPr lang="en-US" sz="3600" spc="56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spc="56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шахслари</a:t>
            </a:r>
            <a:r>
              <a:rPr lang="en-US" sz="3600" spc="56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462280" lvl="1" indent="-231140" eaLnBrk="1" fontAlgn="auto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US" sz="3600" spc="56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номзодларнинг</a:t>
            </a:r>
            <a:r>
              <a:rPr lang="en-US" sz="3600" spc="56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spc="56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яқин</a:t>
            </a:r>
            <a:r>
              <a:rPr lang="en-US" sz="3600" spc="56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spc="56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қариндошлари</a:t>
            </a:r>
            <a:r>
              <a:rPr lang="en-US" sz="3600" spc="56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spc="56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ва</a:t>
            </a:r>
            <a:r>
              <a:rPr lang="en-US" sz="3600" spc="56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spc="56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ишончли</a:t>
            </a:r>
            <a:r>
              <a:rPr lang="en-US" sz="3600" spc="56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spc="56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вакиллари</a:t>
            </a:r>
            <a:r>
              <a:rPr lang="en-US" sz="3600" spc="56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462280" lvl="1" indent="-231140" eaLnBrk="1" fontAlgn="auto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US" sz="3600" spc="56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номзодларга</a:t>
            </a:r>
            <a:r>
              <a:rPr lang="en-US" sz="3600" spc="56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spc="56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бевосита</a:t>
            </a:r>
            <a:r>
              <a:rPr lang="en-US" sz="3600" spc="56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spc="56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бўйсунувчи</a:t>
            </a:r>
            <a:r>
              <a:rPr lang="en-US" sz="3600" spc="56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spc="56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шахслар</a:t>
            </a:r>
            <a:r>
              <a:rPr lang="en-US" sz="3600" spc="56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9972646" y="1879773"/>
            <a:ext cx="7477153" cy="166199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spc="266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Қуйидагилар</a:t>
            </a:r>
            <a:r>
              <a:rPr lang="en-US" sz="3600" b="1" spc="266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b="1" spc="266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комиссия</a:t>
            </a:r>
            <a:r>
              <a:rPr lang="en-US" sz="3600" b="1" spc="266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b="1" spc="266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аъзоси</a:t>
            </a:r>
            <a:r>
              <a:rPr lang="en-US" sz="3600" b="1" spc="266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b="1" spc="266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бўлиши</a:t>
            </a:r>
            <a:r>
              <a:rPr lang="en-US" sz="3600" b="1" spc="266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z-Cyrl-UZ" sz="3600" b="1" spc="266" dirty="0" smtClean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en-US" sz="3600" b="1" spc="266" dirty="0" smtClean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М</a:t>
            </a:r>
            <a:r>
              <a:rPr lang="uz-Cyrl-UZ" sz="3600" b="1" spc="266" dirty="0" smtClean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УМКИН ЭМАС</a:t>
            </a:r>
            <a:r>
              <a:rPr lang="en-US" sz="3600" b="1" spc="266" dirty="0" smtClean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en-US" sz="3600" b="1" spc="266" dirty="0">
              <a:solidFill>
                <a:srgbClr val="004A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AutoShape 13"/>
          <p:cNvSpPr>
            <a:spLocks noChangeArrowheads="1"/>
          </p:cNvSpPr>
          <p:nvPr/>
        </p:nvSpPr>
        <p:spPr bwMode="auto">
          <a:xfrm>
            <a:off x="9972646" y="1496031"/>
            <a:ext cx="2486025" cy="103188"/>
          </a:xfrm>
          <a:prstGeom prst="rect">
            <a:avLst/>
          </a:prstGeom>
          <a:solidFill>
            <a:srgbClr val="F8CF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AutoShape 4"/>
          <p:cNvSpPr>
            <a:spLocks noChangeArrowheads="1"/>
          </p:cNvSpPr>
          <p:nvPr/>
        </p:nvSpPr>
        <p:spPr bwMode="auto">
          <a:xfrm>
            <a:off x="12699" y="13918"/>
            <a:ext cx="7634288" cy="10273082"/>
          </a:xfrm>
          <a:prstGeom prst="rect">
            <a:avLst/>
          </a:prstGeom>
          <a:solidFill>
            <a:srgbClr val="245A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200"/>
          </a:p>
        </p:txBody>
      </p:sp>
      <p:sp>
        <p:nvSpPr>
          <p:cNvPr id="3" name="TextBox 3"/>
          <p:cNvSpPr txBox="1"/>
          <p:nvPr/>
        </p:nvSpPr>
        <p:spPr>
          <a:xfrm>
            <a:off x="914400" y="3449638"/>
            <a:ext cx="6748463" cy="1695450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eaLnBrk="1" fontAlgn="auto" hangingPunct="1">
              <a:lnSpc>
                <a:spcPts val="6825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b="1" spc="19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УСК </a:t>
            </a:r>
          </a:p>
          <a:p>
            <a:pPr eaLnBrk="1" fontAlgn="auto" hangingPunct="1">
              <a:lnSpc>
                <a:spcPts val="63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spc="179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ВАКОЛАТЛАРИ: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7848600" y="326827"/>
            <a:ext cx="10210800" cy="95410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31140" lvl="1" eaLnBrk="1" fontAlgn="auto" hangingPunct="1">
              <a:spcBef>
                <a:spcPts val="2400"/>
              </a:spcBef>
              <a:spcAft>
                <a:spcPts val="0"/>
              </a:spcAft>
              <a:defRPr/>
            </a:pPr>
            <a:r>
              <a:rPr lang="en-US" sz="3000" spc="56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Участка</a:t>
            </a:r>
            <a:r>
              <a:rPr lang="en-US" sz="3000" spc="56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spc="56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бўйича</a:t>
            </a:r>
            <a:r>
              <a:rPr lang="en-US" sz="3000" spc="56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spc="56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сайловчилар</a:t>
            </a:r>
            <a:r>
              <a:rPr lang="en-US" sz="3000" spc="56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spc="56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рўйхатини</a:t>
            </a:r>
            <a:r>
              <a:rPr lang="en-US" sz="3000" spc="56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spc="56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аниқлаштиради</a:t>
            </a:r>
            <a:r>
              <a:rPr lang="en-US" sz="3000" spc="56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231140" lvl="1" eaLnBrk="1" fontAlgn="auto" hangingPunct="1">
              <a:spcBef>
                <a:spcPts val="2400"/>
              </a:spcBef>
              <a:spcAft>
                <a:spcPts val="0"/>
              </a:spcAft>
              <a:defRPr/>
            </a:pPr>
            <a:r>
              <a:rPr lang="en-US" sz="3000" spc="56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сайловчиларни</a:t>
            </a:r>
            <a:r>
              <a:rPr lang="en-US" sz="3000" spc="56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spc="56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рўйхат</a:t>
            </a:r>
            <a:r>
              <a:rPr lang="en-US" sz="3000" spc="56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spc="56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билан</a:t>
            </a:r>
            <a:r>
              <a:rPr lang="en-US" sz="3000" spc="56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spc="56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таништиради</a:t>
            </a:r>
            <a:r>
              <a:rPr lang="en-US" sz="3000" spc="56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3000" spc="56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хатоликларни</a:t>
            </a:r>
            <a:r>
              <a:rPr lang="en-US" sz="3000" spc="56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spc="56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кўриб</a:t>
            </a:r>
            <a:r>
              <a:rPr lang="en-US" sz="3000" spc="56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spc="56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чиқади</a:t>
            </a:r>
            <a:r>
              <a:rPr lang="en-US" sz="3000" spc="56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spc="56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ва</a:t>
            </a:r>
            <a:r>
              <a:rPr lang="en-US" sz="3000" spc="56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spc="56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ўзгартиш</a:t>
            </a:r>
            <a:r>
              <a:rPr lang="en-US" sz="3000" spc="56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spc="56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киритади</a:t>
            </a:r>
            <a:r>
              <a:rPr lang="en-US" sz="3000" spc="56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231140" lvl="1" eaLnBrk="1" fontAlgn="auto" hangingPunct="1">
              <a:spcBef>
                <a:spcPts val="2400"/>
              </a:spcBef>
              <a:spcAft>
                <a:spcPts val="0"/>
              </a:spcAft>
              <a:defRPr/>
            </a:pPr>
            <a:r>
              <a:rPr lang="en-US" sz="3000" spc="56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муддатидан</a:t>
            </a:r>
            <a:r>
              <a:rPr lang="en-US" sz="3000" spc="56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spc="56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олдин</a:t>
            </a:r>
            <a:r>
              <a:rPr lang="en-US" sz="3000" spc="56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spc="56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овоз</a:t>
            </a:r>
            <a:r>
              <a:rPr lang="en-US" sz="3000" spc="56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spc="56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берган</a:t>
            </a:r>
            <a:r>
              <a:rPr lang="en-US" sz="3000" spc="56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spc="56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сайловчилардан</a:t>
            </a:r>
            <a:r>
              <a:rPr lang="en-US" sz="3000" spc="56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spc="56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бюллетенларни</a:t>
            </a:r>
            <a:r>
              <a:rPr lang="en-US" sz="3000" spc="56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spc="56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ёпиқ</a:t>
            </a:r>
            <a:r>
              <a:rPr lang="en-US" sz="3000" spc="56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spc="56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конвертларда</a:t>
            </a:r>
            <a:r>
              <a:rPr lang="en-US" sz="3000" spc="56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spc="56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қабул</a:t>
            </a:r>
            <a:r>
              <a:rPr lang="en-US" sz="3000" spc="56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spc="56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қилиб</a:t>
            </a:r>
            <a:r>
              <a:rPr lang="en-US" sz="3000" spc="56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spc="56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олади</a:t>
            </a:r>
            <a:r>
              <a:rPr lang="en-US" sz="3000" spc="56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231140" lvl="1" eaLnBrk="1" fontAlgn="auto" hangingPunct="1">
              <a:spcBef>
                <a:spcPts val="2400"/>
              </a:spcBef>
              <a:spcAft>
                <a:spcPts val="0"/>
              </a:spcAft>
              <a:defRPr/>
            </a:pPr>
            <a:r>
              <a:rPr lang="en-US" sz="3000" spc="56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аҳолини</a:t>
            </a:r>
            <a:r>
              <a:rPr lang="en-US" sz="3000" spc="56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spc="56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сайлов</a:t>
            </a:r>
            <a:r>
              <a:rPr lang="en-US" sz="3000" spc="56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spc="56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куни</a:t>
            </a:r>
            <a:r>
              <a:rPr lang="en-US" sz="3000" spc="56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spc="56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ва</a:t>
            </a:r>
            <a:r>
              <a:rPr lang="en-US" sz="3000" spc="56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spc="56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овоз</a:t>
            </a:r>
            <a:r>
              <a:rPr lang="en-US" sz="3000" spc="56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spc="56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бериш</a:t>
            </a:r>
            <a:r>
              <a:rPr lang="en-US" sz="3000" spc="56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spc="56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жойи</a:t>
            </a:r>
            <a:r>
              <a:rPr lang="en-US" sz="3000" spc="56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spc="56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тўғрисида</a:t>
            </a:r>
            <a:r>
              <a:rPr lang="en-US" sz="3000" spc="56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spc="56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хабардор</a:t>
            </a:r>
            <a:r>
              <a:rPr lang="en-US" sz="3000" spc="56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spc="56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этади</a:t>
            </a:r>
            <a:r>
              <a:rPr lang="en-US" sz="3000" spc="56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uz-Cyrl-UZ" sz="3000" spc="56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31140" lvl="1" eaLnBrk="1" fontAlgn="auto" hangingPunct="1">
              <a:spcBef>
                <a:spcPts val="2400"/>
              </a:spcBef>
              <a:spcAft>
                <a:spcPts val="0"/>
              </a:spcAft>
              <a:defRPr/>
            </a:pPr>
            <a:r>
              <a:rPr lang="en-US" sz="3000" spc="56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УСК </a:t>
            </a:r>
            <a:r>
              <a:rPr lang="en-US" sz="3000" spc="56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биносини</a:t>
            </a:r>
            <a:r>
              <a:rPr lang="en-US" sz="3000" spc="56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spc="56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тегишли</a:t>
            </a:r>
            <a:r>
              <a:rPr lang="en-US" sz="3000" spc="56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spc="56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жиҳозлар</a:t>
            </a:r>
            <a:r>
              <a:rPr lang="en-US" sz="3000" spc="56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spc="56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билан</a:t>
            </a:r>
            <a:r>
              <a:rPr lang="en-US" sz="3000" spc="56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spc="56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тайёрлаб</a:t>
            </a:r>
            <a:r>
              <a:rPr lang="en-US" sz="3000" spc="56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spc="56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қўйилишини</a:t>
            </a:r>
            <a:r>
              <a:rPr lang="en-US" sz="3000" spc="56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spc="56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таъминлайди</a:t>
            </a:r>
            <a:r>
              <a:rPr lang="en-US" sz="3000" spc="56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231140" lvl="1" eaLnBrk="1" fontAlgn="auto" hangingPunct="1">
              <a:spcBef>
                <a:spcPts val="2400"/>
              </a:spcBef>
              <a:spcAft>
                <a:spcPts val="0"/>
              </a:spcAft>
              <a:defRPr/>
            </a:pPr>
            <a:r>
              <a:rPr lang="en-US" sz="3000" spc="56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сайлов</a:t>
            </a:r>
            <a:r>
              <a:rPr lang="en-US" sz="3000" spc="56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spc="56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куни</a:t>
            </a:r>
            <a:r>
              <a:rPr lang="en-US" sz="3000" spc="56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spc="56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участкада</a:t>
            </a:r>
            <a:r>
              <a:rPr lang="en-US" sz="3000" spc="56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spc="56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овоз</a:t>
            </a:r>
            <a:r>
              <a:rPr lang="en-US" sz="3000" spc="56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spc="56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беришни</a:t>
            </a:r>
            <a:r>
              <a:rPr lang="en-US" sz="3000" spc="56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spc="56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ташкил</a:t>
            </a:r>
            <a:r>
              <a:rPr lang="en-US" sz="3000" spc="56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spc="56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этади</a:t>
            </a:r>
            <a:r>
              <a:rPr lang="en-US" sz="3000" spc="56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231140" lvl="1" eaLnBrk="1" fontAlgn="auto" hangingPunct="1">
              <a:spcBef>
                <a:spcPts val="2400"/>
              </a:spcBef>
              <a:spcAft>
                <a:spcPts val="0"/>
              </a:spcAft>
              <a:defRPr/>
            </a:pPr>
            <a:r>
              <a:rPr lang="en-US" sz="3000" spc="56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овозларни</a:t>
            </a:r>
            <a:r>
              <a:rPr lang="en-US" sz="3000" spc="56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spc="56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санаб</a:t>
            </a:r>
            <a:r>
              <a:rPr lang="en-US" sz="3000" spc="56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spc="56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чиқади</a:t>
            </a:r>
            <a:r>
              <a:rPr lang="en-US" sz="3000" spc="56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231140" lvl="1" eaLnBrk="1" fontAlgn="auto" hangingPunct="1">
              <a:spcBef>
                <a:spcPts val="2400"/>
              </a:spcBef>
              <a:spcAft>
                <a:spcPts val="0"/>
              </a:spcAft>
              <a:defRPr/>
            </a:pPr>
            <a:r>
              <a:rPr lang="en-US" sz="3000" spc="56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сайловчилар</a:t>
            </a:r>
            <a:r>
              <a:rPr lang="en-US" sz="3000" spc="56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spc="56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ва</a:t>
            </a:r>
            <a:r>
              <a:rPr lang="en-US" sz="3000" spc="56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spc="56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сайлов</a:t>
            </a:r>
            <a:r>
              <a:rPr lang="en-US" sz="3000" spc="56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spc="56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жараёни</a:t>
            </a:r>
            <a:r>
              <a:rPr lang="en-US" sz="3000" spc="56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spc="56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бошқа</a:t>
            </a:r>
            <a:r>
              <a:rPr lang="en-US" sz="3000" spc="56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spc="56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иштирокчилари</a:t>
            </a:r>
            <a:r>
              <a:rPr lang="uz-Cyrl-UZ" sz="3000" spc="56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spc="56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мурожаатларини</a:t>
            </a:r>
            <a:r>
              <a:rPr lang="en-US" sz="3000" spc="56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spc="56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кўриб</a:t>
            </a:r>
            <a:r>
              <a:rPr lang="en-US" sz="3000" spc="56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spc="56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чиқади</a:t>
            </a:r>
            <a:r>
              <a:rPr lang="en-US" sz="3000" spc="56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spc="56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ҳамда</a:t>
            </a:r>
            <a:r>
              <a:rPr lang="en-US" sz="3000" spc="56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spc="56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қарорлар</a:t>
            </a:r>
            <a:r>
              <a:rPr lang="en-US" sz="3000" spc="56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spc="56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қабул</a:t>
            </a:r>
            <a:r>
              <a:rPr lang="en-US" sz="3000" spc="56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spc="56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қилади</a:t>
            </a:r>
            <a:r>
              <a:rPr lang="en-US" sz="3000" spc="56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uz-Cyrl-UZ" sz="3000" spc="56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31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5487988"/>
            <a:ext cx="1565275" cy="1290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Прямая соединительная линия 3"/>
          <p:cNvCxnSpPr/>
          <p:nvPr/>
        </p:nvCxnSpPr>
        <p:spPr>
          <a:xfrm>
            <a:off x="8131176" y="1409700"/>
            <a:ext cx="9775824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8131176" y="2705100"/>
            <a:ext cx="9775824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8131176" y="4305300"/>
            <a:ext cx="9775824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8131176" y="5524500"/>
            <a:ext cx="9775824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8131176" y="6743700"/>
            <a:ext cx="9775824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8131176" y="7505700"/>
            <a:ext cx="9775824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8131176" y="8267700"/>
            <a:ext cx="9775824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AutoShape 13"/>
          <p:cNvSpPr>
            <a:spLocks noChangeArrowheads="1"/>
          </p:cNvSpPr>
          <p:nvPr/>
        </p:nvSpPr>
        <p:spPr bwMode="auto">
          <a:xfrm>
            <a:off x="914400" y="3141352"/>
            <a:ext cx="1800000" cy="103188"/>
          </a:xfrm>
          <a:prstGeom prst="rect">
            <a:avLst/>
          </a:prstGeom>
          <a:solidFill>
            <a:srgbClr val="F8CF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Заголовок 1"/>
          <p:cNvSpPr txBox="1">
            <a:spLocks/>
          </p:cNvSpPr>
          <p:nvPr/>
        </p:nvSpPr>
        <p:spPr bwMode="auto">
          <a:xfrm>
            <a:off x="762000" y="1682750"/>
            <a:ext cx="7239000" cy="682625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95000"/>
              </a:schemeClr>
            </a:solidFill>
          </a:ln>
          <a:effectLst>
            <a:outerShdw blurRad="25400" dist="12700" algn="l" rotWithShape="0">
              <a:prstClr val="black">
                <a:alpha val="40000"/>
              </a:prstClr>
            </a:outerShdw>
          </a:effectLst>
        </p:spPr>
        <p:txBody>
          <a:bodyPr lIns="137160" tIns="68580" rIns="137160" bIns="6858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542925" eaLnBrk="1" hangingPunct="1">
              <a:lnSpc>
                <a:spcPct val="90000"/>
              </a:lnSpc>
              <a:spcBef>
                <a:spcPct val="0"/>
              </a:spcBef>
              <a:buFontTx/>
              <a:buNone/>
              <a:defRPr/>
            </a:pPr>
            <a:r>
              <a:rPr lang="ru-RU" altLang="ru-RU" sz="20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УСК </a:t>
            </a:r>
            <a:r>
              <a:rPr lang="ru-RU" altLang="ru-RU" sz="2000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фаолиятига</a:t>
            </a:r>
            <a:r>
              <a:rPr lang="ru-RU" altLang="ru-RU" sz="20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altLang="ru-RU" sz="2000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раҳбарлик</a:t>
            </a:r>
            <a:r>
              <a:rPr lang="ru-RU" altLang="ru-RU" sz="20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altLang="ru-RU" sz="2000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қилади</a:t>
            </a:r>
            <a:r>
              <a:rPr lang="ru-RU" altLang="ru-RU" sz="20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endParaRPr lang="en-US" altLang="ru-RU" sz="2000" dirty="0">
              <a:solidFill>
                <a:srgbClr val="00206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3316" name="Заголовок 1"/>
          <p:cNvSpPr txBox="1">
            <a:spLocks/>
          </p:cNvSpPr>
          <p:nvPr/>
        </p:nvSpPr>
        <p:spPr bwMode="auto">
          <a:xfrm>
            <a:off x="762000" y="2662238"/>
            <a:ext cx="7239000" cy="746126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95000"/>
              </a:schemeClr>
            </a:solidFill>
          </a:ln>
          <a:effectLst>
            <a:outerShdw blurRad="25400" dist="12700" algn="l" rotWithShape="0">
              <a:prstClr val="black">
                <a:alpha val="40000"/>
              </a:prstClr>
            </a:outerShdw>
          </a:effectLst>
        </p:spPr>
        <p:txBody>
          <a:bodyPr lIns="137160" tIns="68580" rIns="137160" bIns="6858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542925" eaLnBrk="1" hangingPunct="1">
              <a:lnSpc>
                <a:spcPct val="90000"/>
              </a:lnSpc>
              <a:spcBef>
                <a:spcPct val="0"/>
              </a:spcBef>
              <a:buFontTx/>
              <a:buNone/>
              <a:defRPr/>
            </a:pPr>
            <a:r>
              <a:rPr lang="ru-RU" altLang="ru-RU" sz="20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УСК </a:t>
            </a:r>
            <a:r>
              <a:rPr lang="ru-RU" altLang="ru-RU" sz="2000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мажлисларини</a:t>
            </a:r>
            <a:r>
              <a:rPr lang="ru-RU" altLang="ru-RU" sz="20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altLang="ru-RU" sz="2000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чақиради</a:t>
            </a:r>
            <a:r>
              <a:rPr lang="ru-RU" altLang="ru-RU" sz="20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ru-RU" altLang="ru-RU" sz="2000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уларда</a:t>
            </a:r>
            <a:r>
              <a:rPr lang="ru-RU" altLang="ru-RU" sz="20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altLang="ru-RU" sz="2000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раислик</a:t>
            </a:r>
            <a:r>
              <a:rPr lang="ru-RU" altLang="ru-RU" sz="20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altLang="ru-RU" sz="2000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қилади</a:t>
            </a:r>
            <a:r>
              <a:rPr lang="ru-RU" altLang="ru-RU" sz="20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altLang="ru-RU" sz="2000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ва</a:t>
            </a:r>
            <a:r>
              <a:rPr lang="ru-RU" altLang="ru-RU" sz="20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altLang="ru-RU" sz="2000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уни</a:t>
            </a:r>
            <a:r>
              <a:rPr lang="ru-RU" altLang="ru-RU" sz="20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altLang="ru-RU" sz="2000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ўтказиш</a:t>
            </a:r>
            <a:r>
              <a:rPr lang="ru-RU" altLang="ru-RU" sz="20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altLang="ru-RU" sz="2000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тартибини</a:t>
            </a:r>
            <a:r>
              <a:rPr lang="ru-RU" altLang="ru-RU" sz="20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altLang="ru-RU" sz="2000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белгилайди</a:t>
            </a:r>
            <a:r>
              <a:rPr lang="ru-RU" altLang="ru-RU" sz="20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</a:p>
        </p:txBody>
      </p:sp>
      <p:sp>
        <p:nvSpPr>
          <p:cNvPr id="13317" name="Заголовок 1"/>
          <p:cNvSpPr txBox="1">
            <a:spLocks/>
          </p:cNvSpPr>
          <p:nvPr/>
        </p:nvSpPr>
        <p:spPr bwMode="auto">
          <a:xfrm>
            <a:off x="762000" y="3790950"/>
            <a:ext cx="7239000" cy="682625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95000"/>
              </a:schemeClr>
            </a:solidFill>
          </a:ln>
          <a:effectLst>
            <a:outerShdw blurRad="25400" dist="12700" algn="l" rotWithShape="0">
              <a:prstClr val="black">
                <a:alpha val="40000"/>
              </a:prstClr>
            </a:outerShdw>
          </a:effectLst>
        </p:spPr>
        <p:txBody>
          <a:bodyPr lIns="137160" tIns="68580" rIns="137160" bIns="6858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542925" eaLnBrk="1" hangingPunct="1">
              <a:lnSpc>
                <a:spcPct val="90000"/>
              </a:lnSpc>
              <a:spcBef>
                <a:spcPct val="0"/>
              </a:spcBef>
              <a:buFontTx/>
              <a:buNone/>
              <a:defRPr/>
            </a:pPr>
            <a:r>
              <a:rPr lang="ru-RU" altLang="ru-RU" sz="20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комиссия </a:t>
            </a:r>
            <a:r>
              <a:rPr lang="ru-RU" altLang="ru-RU" sz="2000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аъзолари</a:t>
            </a:r>
            <a:r>
              <a:rPr lang="ru-RU" altLang="ru-RU" sz="20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altLang="ru-RU" sz="2000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ўртасида</a:t>
            </a:r>
            <a:r>
              <a:rPr lang="ru-RU" altLang="ru-RU" sz="20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altLang="ru-RU" sz="2000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вазифаларни</a:t>
            </a:r>
            <a:r>
              <a:rPr lang="ru-RU" altLang="ru-RU" sz="20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altLang="ru-RU" sz="2000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тақсимлайди</a:t>
            </a:r>
            <a:r>
              <a:rPr lang="ru-RU" altLang="ru-RU" sz="20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</a:p>
        </p:txBody>
      </p:sp>
      <p:sp>
        <p:nvSpPr>
          <p:cNvPr id="13318" name="Заголовок 1"/>
          <p:cNvSpPr txBox="1">
            <a:spLocks/>
          </p:cNvSpPr>
          <p:nvPr/>
        </p:nvSpPr>
        <p:spPr bwMode="auto">
          <a:xfrm>
            <a:off x="762000" y="4902200"/>
            <a:ext cx="7245350" cy="912813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95000"/>
              </a:schemeClr>
            </a:solidFill>
          </a:ln>
          <a:effectLst>
            <a:outerShdw blurRad="25400" dist="12700" algn="l" rotWithShape="0">
              <a:prstClr val="black">
                <a:alpha val="40000"/>
              </a:prstClr>
            </a:outerShdw>
          </a:effectLst>
        </p:spPr>
        <p:txBody>
          <a:bodyPr lIns="137160" tIns="68580" rIns="137160" bIns="6858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542925" eaLnBrk="1" hangingPunct="1">
              <a:lnSpc>
                <a:spcPct val="90000"/>
              </a:lnSpc>
              <a:spcBef>
                <a:spcPct val="0"/>
              </a:spcBef>
              <a:buFontTx/>
              <a:buNone/>
              <a:defRPr/>
            </a:pPr>
            <a:r>
              <a:rPr lang="ru-RU" altLang="ru-RU" sz="2000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давлат</a:t>
            </a:r>
            <a:r>
              <a:rPr lang="ru-RU" altLang="ru-RU" sz="20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altLang="ru-RU" sz="2000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органлари</a:t>
            </a:r>
            <a:r>
              <a:rPr lang="ru-RU" altLang="ru-RU" sz="20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ru-RU" altLang="ru-RU" sz="2000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халқаро</a:t>
            </a:r>
            <a:r>
              <a:rPr lang="ru-RU" altLang="ru-RU" sz="20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altLang="ru-RU" sz="2000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ташкилотлар</a:t>
            </a:r>
            <a:r>
              <a:rPr lang="ru-RU" altLang="ru-RU" sz="20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ru-RU" altLang="ru-RU" sz="2000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жамоат</a:t>
            </a:r>
            <a:r>
              <a:rPr lang="ru-RU" altLang="ru-RU" sz="20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altLang="ru-RU" sz="2000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бирлашмалари</a:t>
            </a:r>
            <a:r>
              <a:rPr lang="ru-RU" altLang="ru-RU" sz="20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altLang="ru-RU" sz="2000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билан</a:t>
            </a:r>
            <a:r>
              <a:rPr lang="ru-RU" altLang="ru-RU" sz="20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altLang="ru-RU" sz="2000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муносабатларда</a:t>
            </a:r>
            <a:r>
              <a:rPr lang="ru-RU" altLang="ru-RU" sz="20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УСК </a:t>
            </a:r>
            <a:r>
              <a:rPr lang="ru-RU" altLang="ru-RU" sz="2000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номидан</a:t>
            </a:r>
            <a:r>
              <a:rPr lang="ru-RU" altLang="ru-RU" sz="20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altLang="ru-RU" sz="2000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иштирок</a:t>
            </a:r>
            <a:r>
              <a:rPr lang="ru-RU" altLang="ru-RU" sz="20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altLang="ru-RU" sz="2000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этади</a:t>
            </a:r>
            <a:r>
              <a:rPr lang="ru-RU" altLang="ru-RU" sz="20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</a:p>
        </p:txBody>
      </p:sp>
      <p:sp>
        <p:nvSpPr>
          <p:cNvPr id="13319" name="Заголовок 1"/>
          <p:cNvSpPr txBox="1">
            <a:spLocks/>
          </p:cNvSpPr>
          <p:nvPr/>
        </p:nvSpPr>
        <p:spPr bwMode="auto">
          <a:xfrm>
            <a:off x="762000" y="6318250"/>
            <a:ext cx="7239000" cy="785813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95000"/>
              </a:schemeClr>
            </a:solidFill>
          </a:ln>
          <a:effectLst>
            <a:outerShdw blurRad="25400" dist="12700" algn="l" rotWithShape="0">
              <a:prstClr val="black">
                <a:alpha val="40000"/>
              </a:prstClr>
            </a:outerShdw>
          </a:effectLst>
        </p:spPr>
        <p:txBody>
          <a:bodyPr lIns="137160" tIns="68580" rIns="137160" bIns="6858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542925" eaLnBrk="1" hangingPunct="1">
              <a:lnSpc>
                <a:spcPct val="90000"/>
              </a:lnSpc>
              <a:spcBef>
                <a:spcPct val="0"/>
              </a:spcBef>
              <a:buFontTx/>
              <a:buNone/>
              <a:defRPr/>
            </a:pPr>
            <a:r>
              <a:rPr lang="ru-RU" altLang="ru-RU" sz="20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УСК </a:t>
            </a:r>
            <a:r>
              <a:rPr lang="ru-RU" altLang="ru-RU" sz="2000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жойлашган</a:t>
            </a:r>
            <a:r>
              <a:rPr lang="ru-RU" altLang="ru-RU" sz="20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altLang="ru-RU" sz="2000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бино</a:t>
            </a:r>
            <a:r>
              <a:rPr lang="ru-RU" altLang="ru-RU" sz="20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altLang="ru-RU" sz="2000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ва</a:t>
            </a:r>
            <a:r>
              <a:rPr lang="ru-RU" altLang="ru-RU" sz="20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altLang="ru-RU" sz="2000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овоз</a:t>
            </a:r>
            <a:r>
              <a:rPr lang="ru-RU" altLang="ru-RU" sz="20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altLang="ru-RU" sz="2000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бериш</a:t>
            </a:r>
            <a:r>
              <a:rPr lang="ru-RU" altLang="ru-RU" sz="20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altLang="ru-RU" sz="2000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хонасининг</a:t>
            </a:r>
            <a:r>
              <a:rPr lang="ru-RU" altLang="ru-RU" sz="20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altLang="ru-RU" sz="2000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жиҳозланишини</a:t>
            </a:r>
            <a:r>
              <a:rPr lang="ru-RU" altLang="ru-RU" sz="20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altLang="ru-RU" sz="2000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ташкил</a:t>
            </a:r>
            <a:r>
              <a:rPr lang="ru-RU" altLang="ru-RU" sz="20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altLang="ru-RU" sz="2000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этади</a:t>
            </a:r>
            <a:r>
              <a:rPr lang="ru-RU" altLang="ru-RU" sz="20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</a:p>
        </p:txBody>
      </p:sp>
      <p:sp>
        <p:nvSpPr>
          <p:cNvPr id="13320" name="Заголовок 1"/>
          <p:cNvSpPr txBox="1">
            <a:spLocks/>
          </p:cNvSpPr>
          <p:nvPr/>
        </p:nvSpPr>
        <p:spPr bwMode="auto">
          <a:xfrm>
            <a:off x="762000" y="7673975"/>
            <a:ext cx="7245350" cy="923925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95000"/>
              </a:schemeClr>
            </a:solidFill>
          </a:ln>
          <a:effectLst>
            <a:outerShdw blurRad="25400" dist="12700" algn="l" rotWithShape="0">
              <a:prstClr val="black">
                <a:alpha val="40000"/>
              </a:prstClr>
            </a:outerShdw>
          </a:effectLst>
        </p:spPr>
        <p:txBody>
          <a:bodyPr lIns="137160" tIns="68580" rIns="137160" bIns="6858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722313" eaLnBrk="1" hangingPunct="1">
              <a:lnSpc>
                <a:spcPct val="90000"/>
              </a:lnSpc>
              <a:spcBef>
                <a:spcPct val="0"/>
              </a:spcBef>
              <a:buFontTx/>
              <a:buNone/>
              <a:defRPr/>
            </a:pPr>
            <a:r>
              <a:rPr lang="ru-RU" altLang="ru-RU" sz="20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УСК </a:t>
            </a:r>
            <a:r>
              <a:rPr lang="ru-RU" altLang="ru-RU" sz="2000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қарорлари</a:t>
            </a:r>
            <a:r>
              <a:rPr lang="ru-RU" altLang="ru-RU" sz="20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УСК </a:t>
            </a:r>
            <a:r>
              <a:rPr lang="ru-RU" altLang="ru-RU" sz="2000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раисининг</a:t>
            </a:r>
            <a:r>
              <a:rPr lang="ru-RU" altLang="ru-RU" sz="20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altLang="ru-RU" sz="2000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ўринбосари</a:t>
            </a:r>
            <a:r>
              <a:rPr lang="ru-RU" altLang="ru-RU" sz="2000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US" altLang="ru-RU" sz="2000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altLang="ru-RU" sz="2000" dirty="0" err="1" smtClean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котиби</a:t>
            </a:r>
            <a:r>
              <a:rPr lang="ru-RU" altLang="ru-RU" sz="2000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altLang="ru-RU" sz="2000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ва</a:t>
            </a:r>
            <a:r>
              <a:rPr lang="ru-RU" altLang="ru-RU" sz="20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altLang="ru-RU" sz="2000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аъзоларининг</a:t>
            </a:r>
            <a:r>
              <a:rPr lang="ru-RU" altLang="ru-RU" sz="20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altLang="ru-RU" sz="2000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гувоҳномалари</a:t>
            </a:r>
            <a:r>
              <a:rPr lang="ru-RU" altLang="ru-RU" sz="20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altLang="ru-RU" sz="2000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ҳамда</a:t>
            </a:r>
            <a:r>
              <a:rPr lang="ru-RU" altLang="ru-RU" sz="20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altLang="ru-RU" sz="2000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бошқа</a:t>
            </a:r>
            <a:r>
              <a:rPr lang="ru-RU" altLang="ru-RU" sz="20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altLang="ru-RU" sz="2000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ҳужжатларни</a:t>
            </a:r>
            <a:r>
              <a:rPr lang="ru-RU" altLang="ru-RU" sz="20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altLang="ru-RU" sz="2000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имзолайди</a:t>
            </a:r>
            <a:r>
              <a:rPr lang="ru-RU" altLang="ru-RU" sz="20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 </a:t>
            </a:r>
          </a:p>
        </p:txBody>
      </p:sp>
      <p:sp>
        <p:nvSpPr>
          <p:cNvPr id="13321" name="Заголовок 1"/>
          <p:cNvSpPr txBox="1">
            <a:spLocks/>
          </p:cNvSpPr>
          <p:nvPr/>
        </p:nvSpPr>
        <p:spPr bwMode="auto">
          <a:xfrm>
            <a:off x="8991600" y="6403975"/>
            <a:ext cx="8955088" cy="722314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95000"/>
              </a:schemeClr>
            </a:solidFill>
          </a:ln>
          <a:effectLst>
            <a:outerShdw blurRad="25400" dist="12700" algn="l" rotWithShape="0">
              <a:prstClr val="black">
                <a:alpha val="40000"/>
              </a:prstClr>
            </a:outerShdw>
          </a:effectLst>
        </p:spPr>
        <p:txBody>
          <a:bodyPr lIns="137160" tIns="68580" rIns="137160" bIns="6858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542925" eaLnBrk="1" hangingPunct="1">
              <a:lnSpc>
                <a:spcPct val="90000"/>
              </a:lnSpc>
              <a:spcBef>
                <a:spcPct val="0"/>
              </a:spcBef>
              <a:buFontTx/>
              <a:buNone/>
              <a:defRPr/>
            </a:pPr>
            <a:r>
              <a:rPr lang="ru-RU" altLang="ru-RU" sz="2000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келиб</a:t>
            </a:r>
            <a:r>
              <a:rPr lang="ru-RU" altLang="ru-RU" sz="20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altLang="ru-RU" sz="2000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тушган</a:t>
            </a:r>
            <a:r>
              <a:rPr lang="ru-RU" altLang="ru-RU" sz="20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altLang="ru-RU" sz="2000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мурожаатларни</a:t>
            </a:r>
            <a:r>
              <a:rPr lang="ru-RU" altLang="ru-RU" sz="20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комиссия </a:t>
            </a:r>
            <a:r>
              <a:rPr lang="ru-RU" altLang="ru-RU" sz="2000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аъзолари</a:t>
            </a:r>
            <a:r>
              <a:rPr lang="ru-RU" altLang="ru-RU" sz="20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altLang="ru-RU" sz="2000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ўртасида</a:t>
            </a:r>
            <a:r>
              <a:rPr lang="ru-RU" altLang="ru-RU" sz="20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altLang="ru-RU" sz="2000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кўриб</a:t>
            </a:r>
            <a:r>
              <a:rPr lang="ru-RU" altLang="ru-RU" sz="20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altLang="ru-RU" sz="2000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чиқиш</a:t>
            </a:r>
            <a:r>
              <a:rPr lang="ru-RU" altLang="ru-RU" sz="20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altLang="ru-RU" sz="2000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учун</a:t>
            </a:r>
            <a:r>
              <a:rPr lang="ru-RU" altLang="ru-RU" sz="20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altLang="ru-RU" sz="2000" dirty="0" err="1" smtClean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тақсимлайди</a:t>
            </a:r>
            <a:r>
              <a:rPr lang="ru-RU" altLang="ru-RU" sz="2000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ru-RU" altLang="ru-RU" sz="2000" dirty="0">
              <a:solidFill>
                <a:srgbClr val="00206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8991600" y="7581899"/>
            <a:ext cx="8915400" cy="2057401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2">
                <a:lumMod val="20000"/>
                <a:lumOff val="80000"/>
              </a:schemeClr>
            </a:solidFill>
          </a:ln>
          <a:effectLst>
            <a:outerShdw blurRad="25400" dist="12700" algn="l" rotWithShape="0">
              <a:prstClr val="black">
                <a:alpha val="40000"/>
              </a:prstClr>
            </a:outerShdw>
          </a:effectLst>
        </p:spPr>
        <p:txBody>
          <a:bodyPr lIns="137160" tIns="68580" rIns="137160" bIns="68580" anchor="ctr"/>
          <a:lstStyle/>
          <a:p>
            <a:pPr marL="450850" eaLnBrk="1" hangingPunct="1">
              <a:lnSpc>
                <a:spcPct val="90000"/>
              </a:lnSpc>
              <a:defRPr/>
            </a:pPr>
            <a:r>
              <a:rPr lang="ru-RU" sz="2000" b="1" i="1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Участка </a:t>
            </a:r>
            <a:r>
              <a:rPr lang="ru-RU" sz="2000" b="1" i="1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сайлов</a:t>
            </a:r>
            <a:r>
              <a:rPr lang="ru-RU" sz="2000" b="1" i="1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i="1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комиссияси</a:t>
            </a:r>
            <a:r>
              <a:rPr lang="ru-RU" sz="2000" b="1" i="1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i="1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раиси</a:t>
            </a:r>
            <a:r>
              <a:rPr lang="ru-RU" sz="2000" b="1" i="1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i="1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ўз</a:t>
            </a:r>
            <a:r>
              <a:rPr lang="ru-RU" sz="2000" b="1" i="1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i="1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ваколатларини</a:t>
            </a:r>
            <a:r>
              <a:rPr lang="ru-RU" sz="2000" b="1" i="1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i="1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бажара</a:t>
            </a:r>
            <a:r>
              <a:rPr lang="ru-RU" sz="2000" b="1" i="1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i="1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олмаган</a:t>
            </a:r>
            <a:r>
              <a:rPr lang="ru-RU" sz="2000" b="1" i="1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2000" b="1" i="1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шунингдек</a:t>
            </a:r>
            <a:r>
              <a:rPr lang="ru-RU" sz="2000" b="1" i="1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участка </a:t>
            </a:r>
            <a:r>
              <a:rPr lang="ru-RU" sz="2000" b="1" i="1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сайлов</a:t>
            </a:r>
            <a:r>
              <a:rPr lang="ru-RU" sz="2000" b="1" i="1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i="1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комиссияси</a:t>
            </a:r>
            <a:r>
              <a:rPr lang="ru-RU" sz="2000" b="1" i="1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i="1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раиси</a:t>
            </a:r>
            <a:r>
              <a:rPr lang="ru-RU" sz="2000" b="1" i="1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i="1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бўлмаган</a:t>
            </a:r>
            <a:r>
              <a:rPr lang="ru-RU" sz="2000" b="1" i="1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i="1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тақдирда</a:t>
            </a:r>
            <a:r>
              <a:rPr lang="ru-RU" sz="2000" b="1" i="1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2000" b="1" i="1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унинг</a:t>
            </a:r>
            <a:r>
              <a:rPr lang="ru-RU" sz="2000" b="1" i="1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i="1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ваколатлари</a:t>
            </a:r>
            <a:r>
              <a:rPr lang="ru-RU" sz="2000" b="1" i="1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i="1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раис</a:t>
            </a:r>
            <a:r>
              <a:rPr lang="ru-RU" sz="2000" b="1" i="1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i="1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ўринбосари</a:t>
            </a:r>
            <a:r>
              <a:rPr lang="ru-RU" sz="2000" b="1" i="1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i="1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ёки</a:t>
            </a:r>
            <a:r>
              <a:rPr lang="ru-RU" sz="2000" b="1" i="1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участка </a:t>
            </a:r>
            <a:r>
              <a:rPr lang="ru-RU" sz="2000" b="1" i="1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сайлов</a:t>
            </a:r>
            <a:r>
              <a:rPr lang="ru-RU" sz="2000" b="1" i="1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i="1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комиссияси</a:t>
            </a:r>
            <a:r>
              <a:rPr lang="ru-RU" sz="2000" b="1" i="1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i="1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қарори</a:t>
            </a:r>
            <a:r>
              <a:rPr lang="ru-RU" sz="2000" b="1" i="1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i="1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билан</a:t>
            </a:r>
            <a:r>
              <a:rPr lang="ru-RU" sz="2000" b="1" i="1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комиссия </a:t>
            </a:r>
            <a:r>
              <a:rPr lang="ru-RU" sz="2000" b="1" i="1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аъзоларидан</a:t>
            </a:r>
            <a:r>
              <a:rPr lang="ru-RU" sz="2000" b="1" i="1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i="1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бирининг</a:t>
            </a:r>
            <a:r>
              <a:rPr lang="ru-RU" sz="2000" b="1" i="1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i="1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зиммасига</a:t>
            </a:r>
            <a:r>
              <a:rPr lang="ru-RU" sz="2000" b="1" i="1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i="1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юклатилади</a:t>
            </a:r>
            <a:r>
              <a:rPr lang="ru-RU" sz="2000" b="1" i="1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3324" name="Заголовок 1"/>
          <p:cNvSpPr txBox="1">
            <a:spLocks/>
          </p:cNvSpPr>
          <p:nvPr/>
        </p:nvSpPr>
        <p:spPr bwMode="auto">
          <a:xfrm>
            <a:off x="8915400" y="1682750"/>
            <a:ext cx="9067800" cy="681038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95000"/>
              </a:schemeClr>
            </a:solidFill>
          </a:ln>
          <a:effectLst>
            <a:outerShdw blurRad="25400" dist="12700" algn="l" rotWithShape="0">
              <a:prstClr val="black">
                <a:alpha val="40000"/>
              </a:prstClr>
            </a:outerShdw>
          </a:effectLst>
        </p:spPr>
        <p:txBody>
          <a:bodyPr lIns="137160" tIns="68580" rIns="137160" bIns="6858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542925" eaLnBrk="1" hangingPunct="1">
              <a:lnSpc>
                <a:spcPct val="90000"/>
              </a:lnSpc>
              <a:spcBef>
                <a:spcPct val="0"/>
              </a:spcBef>
              <a:buFontTx/>
              <a:buNone/>
              <a:defRPr/>
            </a:pPr>
            <a:r>
              <a:rPr lang="ru-RU" altLang="ru-RU" sz="20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УСК </a:t>
            </a:r>
            <a:r>
              <a:rPr lang="ru-RU" altLang="ru-RU" sz="2000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аъзоларининг</a:t>
            </a:r>
            <a:r>
              <a:rPr lang="ru-RU" altLang="ru-RU" sz="20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altLang="ru-RU" sz="2000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овоз</a:t>
            </a:r>
            <a:r>
              <a:rPr lang="ru-RU" altLang="ru-RU" sz="20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altLang="ru-RU" sz="2000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бериш</a:t>
            </a:r>
            <a:r>
              <a:rPr lang="ru-RU" altLang="ru-RU" sz="20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altLang="ru-RU" sz="2000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кунидаги</a:t>
            </a:r>
            <a:r>
              <a:rPr lang="ru-RU" altLang="ru-RU" sz="20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altLang="ru-RU" sz="2000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вазифаларини</a:t>
            </a:r>
            <a:r>
              <a:rPr lang="ru-RU" altLang="ru-RU" sz="20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altLang="ru-RU" sz="2000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белгилайди</a:t>
            </a:r>
            <a:r>
              <a:rPr lang="ru-RU" altLang="ru-RU" sz="20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</a:p>
        </p:txBody>
      </p:sp>
      <p:sp>
        <p:nvSpPr>
          <p:cNvPr id="13325" name="Заголовок 1"/>
          <p:cNvSpPr txBox="1">
            <a:spLocks/>
          </p:cNvSpPr>
          <p:nvPr/>
        </p:nvSpPr>
        <p:spPr bwMode="auto">
          <a:xfrm>
            <a:off x="8915400" y="2662239"/>
            <a:ext cx="9067799" cy="735014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95000"/>
              </a:schemeClr>
            </a:solidFill>
          </a:ln>
          <a:effectLst>
            <a:outerShdw blurRad="25400" dist="12700" algn="l" rotWithShape="0">
              <a:prstClr val="black">
                <a:alpha val="40000"/>
              </a:prstClr>
            </a:outerShdw>
          </a:effectLst>
        </p:spPr>
        <p:txBody>
          <a:bodyPr lIns="137160" tIns="68580" rIns="137160" bIns="6858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542925" eaLnBrk="1" hangingPunct="1">
              <a:lnSpc>
                <a:spcPct val="90000"/>
              </a:lnSpc>
              <a:spcBef>
                <a:spcPct val="0"/>
              </a:spcBef>
              <a:buFontTx/>
              <a:buNone/>
              <a:defRPr/>
            </a:pPr>
            <a:r>
              <a:rPr lang="ru-RU" altLang="ru-RU" sz="2000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ишончли</a:t>
            </a:r>
            <a:r>
              <a:rPr lang="ru-RU" altLang="ru-RU" sz="20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altLang="ru-RU" sz="2000" dirty="0" err="1" smtClean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вакиллар</a:t>
            </a:r>
            <a:r>
              <a:rPr lang="ru-RU" altLang="ru-RU" sz="2000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ru-RU" altLang="ru-RU" sz="2000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ваколатли</a:t>
            </a:r>
            <a:r>
              <a:rPr lang="ru-RU" altLang="ru-RU" sz="20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altLang="ru-RU" sz="2000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вакиллар</a:t>
            </a:r>
            <a:r>
              <a:rPr lang="ru-RU" altLang="ru-RU" sz="20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ru-RU" altLang="ru-RU" sz="2000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кузатувчилар</a:t>
            </a:r>
            <a:r>
              <a:rPr lang="ru-RU" altLang="ru-RU" sz="20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altLang="ru-RU" sz="2000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билан</a:t>
            </a:r>
            <a:r>
              <a:rPr lang="ru-RU" altLang="ru-RU" sz="20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altLang="ru-RU" sz="2000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ҳамкорликни</a:t>
            </a:r>
            <a:r>
              <a:rPr lang="ru-RU" altLang="ru-RU" sz="20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altLang="ru-RU" sz="2000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амалга</a:t>
            </a:r>
            <a:r>
              <a:rPr lang="ru-RU" altLang="ru-RU" sz="20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altLang="ru-RU" sz="2000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оширади</a:t>
            </a:r>
            <a:r>
              <a:rPr lang="ru-RU" altLang="ru-RU" sz="20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</a:p>
        </p:txBody>
      </p:sp>
      <p:sp>
        <p:nvSpPr>
          <p:cNvPr id="13326" name="Заголовок 1"/>
          <p:cNvSpPr txBox="1">
            <a:spLocks/>
          </p:cNvSpPr>
          <p:nvPr/>
        </p:nvSpPr>
        <p:spPr bwMode="auto">
          <a:xfrm>
            <a:off x="8915400" y="4902200"/>
            <a:ext cx="9031288" cy="936626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95000"/>
              </a:schemeClr>
            </a:solidFill>
          </a:ln>
          <a:effectLst>
            <a:outerShdw blurRad="25400" dist="12700" algn="l" rotWithShape="0">
              <a:prstClr val="black">
                <a:alpha val="40000"/>
              </a:prstClr>
            </a:outerShdw>
          </a:effectLst>
        </p:spPr>
        <p:txBody>
          <a:bodyPr lIns="137160" tIns="68580" rIns="137160" bIns="6858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542925" eaLnBrk="1" hangingPunct="1">
              <a:lnSpc>
                <a:spcPct val="90000"/>
              </a:lnSpc>
              <a:spcBef>
                <a:spcPct val="0"/>
              </a:spcBef>
              <a:buFontTx/>
              <a:buNone/>
              <a:defRPr/>
            </a:pPr>
            <a:r>
              <a:rPr lang="ru-RU" altLang="ru-RU" sz="2000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сайловга</a:t>
            </a:r>
            <a:r>
              <a:rPr lang="ru-RU" altLang="ru-RU" sz="20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altLang="ru-RU" sz="2000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тайёргарлик</a:t>
            </a:r>
            <a:r>
              <a:rPr lang="ru-RU" altLang="ru-RU" sz="20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altLang="ru-RU" sz="2000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кўриш</a:t>
            </a:r>
            <a:r>
              <a:rPr lang="ru-RU" altLang="ru-RU" sz="20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altLang="ru-RU" sz="2000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ва</a:t>
            </a:r>
            <a:r>
              <a:rPr lang="ru-RU" altLang="ru-RU" sz="20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altLang="ru-RU" sz="2000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уни</a:t>
            </a:r>
            <a:r>
              <a:rPr lang="ru-RU" altLang="ru-RU" sz="20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altLang="ru-RU" sz="2000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ўтказиш</a:t>
            </a:r>
            <a:r>
              <a:rPr lang="ru-RU" altLang="ru-RU" sz="20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altLang="ru-RU" sz="2000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жараёнидаги</a:t>
            </a:r>
            <a:r>
              <a:rPr lang="ru-RU" altLang="ru-RU" sz="20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altLang="ru-RU" sz="2000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ҳуқуқбузарликлар</a:t>
            </a:r>
            <a:r>
              <a:rPr lang="ru-RU" altLang="ru-RU" sz="20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altLang="ru-RU" sz="2000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аниқланган</a:t>
            </a:r>
            <a:r>
              <a:rPr lang="ru-RU" altLang="ru-RU" sz="20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altLang="ru-RU" sz="2000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тақдирда</a:t>
            </a:r>
            <a:r>
              <a:rPr lang="ru-RU" altLang="ru-RU" sz="20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ru-RU" altLang="ru-RU" sz="2000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бу</a:t>
            </a:r>
            <a:r>
              <a:rPr lang="ru-RU" altLang="ru-RU" sz="20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altLang="ru-RU" sz="2000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ҳақида</a:t>
            </a:r>
            <a:r>
              <a:rPr lang="ru-RU" altLang="ru-RU" sz="20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altLang="ru-RU" sz="2000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юқори</a:t>
            </a:r>
            <a:r>
              <a:rPr lang="ru-RU" altLang="ru-RU" sz="20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altLang="ru-RU" sz="2000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турувчи</a:t>
            </a:r>
            <a:r>
              <a:rPr lang="ru-RU" altLang="ru-RU" sz="20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altLang="ru-RU" sz="2000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сайлов</a:t>
            </a:r>
            <a:r>
              <a:rPr lang="ru-RU" altLang="ru-RU" sz="20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altLang="ru-RU" sz="2000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комиссиясига</a:t>
            </a:r>
            <a:r>
              <a:rPr lang="ru-RU" altLang="ru-RU" sz="20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altLang="ru-RU" sz="2000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хабардор</a:t>
            </a:r>
            <a:r>
              <a:rPr lang="ru-RU" altLang="ru-RU" sz="20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altLang="ru-RU" sz="2000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қилади</a:t>
            </a:r>
            <a:r>
              <a:rPr lang="ru-RU" altLang="ru-RU" sz="20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</a:p>
        </p:txBody>
      </p:sp>
      <p:sp>
        <p:nvSpPr>
          <p:cNvPr id="13327" name="Заголовок 1"/>
          <p:cNvSpPr txBox="1">
            <a:spLocks/>
          </p:cNvSpPr>
          <p:nvPr/>
        </p:nvSpPr>
        <p:spPr bwMode="auto">
          <a:xfrm>
            <a:off x="8968029" y="3790950"/>
            <a:ext cx="9031287" cy="742950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95000"/>
              </a:schemeClr>
            </a:solidFill>
          </a:ln>
          <a:effectLst>
            <a:outerShdw blurRad="25400" dist="12700" algn="l" rotWithShape="0">
              <a:prstClr val="black">
                <a:alpha val="40000"/>
              </a:prstClr>
            </a:outerShdw>
          </a:effectLst>
        </p:spPr>
        <p:txBody>
          <a:bodyPr lIns="137160" tIns="68580" rIns="137160" bIns="6858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542925" indent="-9525" eaLnBrk="1" hangingPunct="1">
              <a:lnSpc>
                <a:spcPct val="90000"/>
              </a:lnSpc>
              <a:spcBef>
                <a:spcPct val="0"/>
              </a:spcBef>
              <a:buFontTx/>
              <a:buNone/>
              <a:defRPr/>
            </a:pPr>
            <a:r>
              <a:rPr lang="uz-Cyrl-UZ" altLang="ru-RU" sz="2000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сайлов </a:t>
            </a:r>
            <a:r>
              <a:rPr lang="uz-Cyrl-UZ" altLang="ru-RU" sz="20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қонунчилигига </a:t>
            </a:r>
            <a:r>
              <a:rPr lang="ru-RU" altLang="ru-RU" sz="2000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мувофиқ</a:t>
            </a:r>
            <a:r>
              <a:rPr lang="ru-RU" altLang="ru-RU" sz="20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altLang="ru-RU" sz="2000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бошқа</a:t>
            </a:r>
            <a:r>
              <a:rPr lang="ru-RU" altLang="ru-RU" sz="20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altLang="ru-RU" sz="2000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ваколатларни</a:t>
            </a:r>
            <a:r>
              <a:rPr lang="ru-RU" altLang="ru-RU" sz="20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altLang="ru-RU" sz="2000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амалга</a:t>
            </a:r>
            <a:r>
              <a:rPr lang="ru-RU" altLang="ru-RU" sz="20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altLang="ru-RU" sz="2000" dirty="0" err="1" smtClean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оширади</a:t>
            </a:r>
            <a:r>
              <a:rPr lang="ru-RU" altLang="ru-RU" sz="2000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endParaRPr lang="ru-RU" altLang="ru-RU" sz="2000" dirty="0">
              <a:solidFill>
                <a:srgbClr val="00206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304800" y="1560513"/>
            <a:ext cx="923925" cy="923925"/>
          </a:xfrm>
          <a:prstGeom prst="ellipse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7" name="Овал 16"/>
          <p:cNvSpPr/>
          <p:nvPr/>
        </p:nvSpPr>
        <p:spPr>
          <a:xfrm>
            <a:off x="317500" y="2592388"/>
            <a:ext cx="922338" cy="923925"/>
          </a:xfrm>
          <a:prstGeom prst="ellipse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8" name="Овал 17"/>
          <p:cNvSpPr/>
          <p:nvPr/>
        </p:nvSpPr>
        <p:spPr>
          <a:xfrm>
            <a:off x="304800" y="3670300"/>
            <a:ext cx="923925" cy="923925"/>
          </a:xfrm>
          <a:prstGeom prst="ellipse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9" name="Овал 18"/>
          <p:cNvSpPr/>
          <p:nvPr/>
        </p:nvSpPr>
        <p:spPr>
          <a:xfrm>
            <a:off x="304800" y="4891088"/>
            <a:ext cx="923925" cy="923925"/>
          </a:xfrm>
          <a:prstGeom prst="ellipse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0" name="Овал 19"/>
          <p:cNvSpPr/>
          <p:nvPr/>
        </p:nvSpPr>
        <p:spPr>
          <a:xfrm>
            <a:off x="317500" y="6238875"/>
            <a:ext cx="922338" cy="923925"/>
          </a:xfrm>
          <a:prstGeom prst="ellipse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1" name="Овал 20"/>
          <p:cNvSpPr/>
          <p:nvPr/>
        </p:nvSpPr>
        <p:spPr>
          <a:xfrm>
            <a:off x="317500" y="7673975"/>
            <a:ext cx="922338" cy="923925"/>
          </a:xfrm>
          <a:prstGeom prst="ellipse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2" name="Овал 21"/>
          <p:cNvSpPr/>
          <p:nvPr/>
        </p:nvSpPr>
        <p:spPr>
          <a:xfrm>
            <a:off x="8520113" y="6329363"/>
            <a:ext cx="922337" cy="923925"/>
          </a:xfrm>
          <a:prstGeom prst="ellipse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3" name="Овал 22"/>
          <p:cNvSpPr/>
          <p:nvPr/>
        </p:nvSpPr>
        <p:spPr>
          <a:xfrm>
            <a:off x="8453438" y="1543050"/>
            <a:ext cx="923925" cy="923925"/>
          </a:xfrm>
          <a:prstGeom prst="ellipse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4" name="Овал 23"/>
          <p:cNvSpPr/>
          <p:nvPr/>
        </p:nvSpPr>
        <p:spPr>
          <a:xfrm>
            <a:off x="8453438" y="2571750"/>
            <a:ext cx="923925" cy="923925"/>
          </a:xfrm>
          <a:prstGeom prst="ellipse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5" name="Овал 24"/>
          <p:cNvSpPr/>
          <p:nvPr/>
        </p:nvSpPr>
        <p:spPr>
          <a:xfrm>
            <a:off x="8453438" y="4914900"/>
            <a:ext cx="923925" cy="923925"/>
          </a:xfrm>
          <a:prstGeom prst="ellipse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6" name="Овал 25"/>
          <p:cNvSpPr/>
          <p:nvPr/>
        </p:nvSpPr>
        <p:spPr>
          <a:xfrm>
            <a:off x="8453438" y="3702050"/>
            <a:ext cx="923925" cy="923925"/>
          </a:xfrm>
          <a:prstGeom prst="ellipse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14361" name="Рисунок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538" y="1733550"/>
            <a:ext cx="582612" cy="614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" name="Овал 38"/>
          <p:cNvSpPr/>
          <p:nvPr/>
        </p:nvSpPr>
        <p:spPr>
          <a:xfrm>
            <a:off x="8534400" y="8105775"/>
            <a:ext cx="922338" cy="923925"/>
          </a:xfrm>
          <a:prstGeom prst="ellips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8671510" y="8243792"/>
            <a:ext cx="647892" cy="647892"/>
          </a:xfrm>
          <a:prstGeom prst="rect">
            <a:avLst/>
          </a:prstGeom>
        </p:spPr>
      </p:pic>
      <p:pic>
        <p:nvPicPr>
          <p:cNvPr id="14366" name="Рисунок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760663"/>
            <a:ext cx="582613" cy="614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67" name="Рисунок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832225"/>
            <a:ext cx="582613" cy="61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68" name="Рисунок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5068888"/>
            <a:ext cx="582613" cy="61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69" name="Рисунок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403975"/>
            <a:ext cx="582613" cy="614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70" name="Рисунок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7829550"/>
            <a:ext cx="582613" cy="61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71" name="Рисунок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6163" y="1700213"/>
            <a:ext cx="582612" cy="61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72" name="Рисунок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1400" y="2760663"/>
            <a:ext cx="582613" cy="614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73" name="Рисунок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0925" y="3852863"/>
            <a:ext cx="584200" cy="61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74" name="Рисунок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0925" y="5068888"/>
            <a:ext cx="584200" cy="61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75" name="Рисунок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1250" y="6511925"/>
            <a:ext cx="584200" cy="614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Заголовок 1"/>
          <p:cNvSpPr txBox="1">
            <a:spLocks/>
          </p:cNvSpPr>
          <p:nvPr/>
        </p:nvSpPr>
        <p:spPr bwMode="auto">
          <a:xfrm>
            <a:off x="12700" y="-19050"/>
            <a:ext cx="18288000" cy="1338262"/>
          </a:xfrm>
          <a:prstGeom prst="rect">
            <a:avLst/>
          </a:prstGeom>
          <a:solidFill>
            <a:srgbClr val="245A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ru-RU" altLang="ru-RU" sz="2000" b="1">
              <a:solidFill>
                <a:schemeClr val="bg1"/>
              </a:solidFill>
              <a:latin typeface="Arial" panose="020B0604020202020204" pitchFamily="34" charset="0"/>
              <a:ea typeface="Roboto"/>
              <a:cs typeface="Arial" panose="020B0604020202020204" pitchFamily="34" charset="0"/>
            </a:endParaRPr>
          </a:p>
        </p:txBody>
      </p:sp>
      <p:sp>
        <p:nvSpPr>
          <p:cNvPr id="43" name="Прямоугольник 1"/>
          <p:cNvSpPr>
            <a:spLocks noChangeArrowheads="1"/>
          </p:cNvSpPr>
          <p:nvPr/>
        </p:nvSpPr>
        <p:spPr bwMode="auto">
          <a:xfrm>
            <a:off x="12700" y="293688"/>
            <a:ext cx="18288000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5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УЧАСТКА САЙЛОВ КОМИССИЯСИ РАИСИ: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Арка 2"/>
          <p:cNvSpPr/>
          <p:nvPr/>
        </p:nvSpPr>
        <p:spPr>
          <a:xfrm>
            <a:off x="-8475663" y="266700"/>
            <a:ext cx="10934701" cy="10936288"/>
          </a:xfrm>
          <a:prstGeom prst="blockArc">
            <a:avLst>
              <a:gd name="adj1" fmla="val 18900000"/>
              <a:gd name="adj2" fmla="val 2700000"/>
              <a:gd name="adj3" fmla="val 198"/>
            </a:avLst>
          </a:prstGeom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6" name="Прямоугольник: скругленные углы 5"/>
          <p:cNvSpPr/>
          <p:nvPr/>
        </p:nvSpPr>
        <p:spPr>
          <a:xfrm>
            <a:off x="1223963" y="1866900"/>
            <a:ext cx="16408400" cy="923925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effectLst>
            <a:outerShdw blurRad="25400" dist="127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586321" tIns="55880" rIns="55880" bIns="55880" spcCol="1270" anchor="ctr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мажлисларни</a:t>
            </a:r>
            <a:r>
              <a:rPr lang="ru-RU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ташкиллаштиради</a:t>
            </a:r>
            <a:r>
              <a:rPr lang="ru-RU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муҳокама</a:t>
            </a:r>
            <a:r>
              <a:rPr lang="ru-RU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этиладиган</a:t>
            </a:r>
            <a:r>
              <a:rPr lang="ru-RU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масалалар</a:t>
            </a:r>
            <a:r>
              <a:rPr lang="ru-RU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бўйича</a:t>
            </a:r>
            <a:r>
              <a:rPr lang="ru-RU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қарор</a:t>
            </a:r>
            <a:r>
              <a:rPr lang="ru-RU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ва</a:t>
            </a:r>
            <a:r>
              <a:rPr lang="ru-RU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бошқа</a:t>
            </a:r>
            <a:r>
              <a:rPr lang="ru-RU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ҳужжатлар</a:t>
            </a:r>
            <a:r>
              <a:rPr lang="ru-RU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лойиҳаларини</a:t>
            </a:r>
            <a:r>
              <a:rPr lang="ru-RU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тайёрлайди</a:t>
            </a:r>
            <a:r>
              <a:rPr lang="ru-RU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</p:txBody>
      </p:sp>
      <p:sp>
        <p:nvSpPr>
          <p:cNvPr id="7" name="Овал 6"/>
          <p:cNvSpPr/>
          <p:nvPr/>
        </p:nvSpPr>
        <p:spPr>
          <a:xfrm>
            <a:off x="762000" y="1866900"/>
            <a:ext cx="923925" cy="923925"/>
          </a:xfrm>
          <a:prstGeom prst="ellipse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8" name="Прямоугольник: скругленные углы 7"/>
          <p:cNvSpPr/>
          <p:nvPr/>
        </p:nvSpPr>
        <p:spPr>
          <a:xfrm>
            <a:off x="1893888" y="3068637"/>
            <a:ext cx="15738475" cy="738188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effectLst>
            <a:outerShdw blurRad="25400" dist="127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586321" tIns="55880" rIns="55880" bIns="55880" spcCol="1270" anchor="ctr"/>
          <a:lstStyle/>
          <a:p>
            <a:pPr defTabSz="977900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мажлис</a:t>
            </a:r>
            <a:r>
              <a:rPr lang="ru-RU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ўтказилиш</a:t>
            </a:r>
            <a:r>
              <a:rPr lang="ru-RU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вақти</a:t>
            </a:r>
            <a:r>
              <a:rPr lang="ru-RU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ва</a:t>
            </a:r>
            <a:r>
              <a:rPr lang="ru-RU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жойи</a:t>
            </a:r>
            <a:r>
              <a:rPr lang="ru-RU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ҳақида</a:t>
            </a:r>
            <a:r>
              <a:rPr lang="ru-RU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хабардор</a:t>
            </a:r>
            <a:r>
              <a:rPr lang="ru-RU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қилади</a:t>
            </a:r>
            <a:r>
              <a:rPr lang="ru-RU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</p:txBody>
      </p:sp>
      <p:sp>
        <p:nvSpPr>
          <p:cNvPr id="9" name="Овал 8"/>
          <p:cNvSpPr/>
          <p:nvPr/>
        </p:nvSpPr>
        <p:spPr>
          <a:xfrm>
            <a:off x="1431925" y="2974975"/>
            <a:ext cx="922338" cy="923925"/>
          </a:xfrm>
          <a:prstGeom prst="ellipse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0" name="Прямоугольник: скругленные углы 9"/>
          <p:cNvSpPr/>
          <p:nvPr/>
        </p:nvSpPr>
        <p:spPr>
          <a:xfrm>
            <a:off x="2260600" y="4175125"/>
            <a:ext cx="15371763" cy="739775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effectLst>
            <a:outerShdw blurRad="25400" dist="127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586321" tIns="55880" rIns="55880" bIns="55880" spcCol="1270" anchor="ctr"/>
          <a:lstStyle/>
          <a:p>
            <a:pPr defTabSz="977900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раис</a:t>
            </a:r>
            <a:r>
              <a:rPr lang="ru-RU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ва</a:t>
            </a:r>
            <a:r>
              <a:rPr lang="ru-RU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раис</a:t>
            </a:r>
            <a:r>
              <a:rPr lang="ru-RU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ўринбосари</a:t>
            </a:r>
            <a:r>
              <a:rPr lang="ru-RU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топшириқларини</a:t>
            </a:r>
            <a:r>
              <a:rPr lang="ru-RU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бажаради</a:t>
            </a:r>
            <a:r>
              <a:rPr lang="ru-RU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</p:txBody>
      </p:sp>
      <p:sp>
        <p:nvSpPr>
          <p:cNvPr id="11" name="Овал 10"/>
          <p:cNvSpPr/>
          <p:nvPr/>
        </p:nvSpPr>
        <p:spPr>
          <a:xfrm>
            <a:off x="1785938" y="4110037"/>
            <a:ext cx="923925" cy="922338"/>
          </a:xfrm>
          <a:prstGeom prst="ellipse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2" name="Прямоугольник: скругленные углы 11"/>
          <p:cNvSpPr/>
          <p:nvPr/>
        </p:nvSpPr>
        <p:spPr>
          <a:xfrm>
            <a:off x="2376488" y="5284787"/>
            <a:ext cx="15255875" cy="738188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effectLst>
            <a:outerShdw blurRad="25400" dist="127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586321" tIns="55880" rIns="55880" bIns="55880" spcCol="1270" anchor="ctr"/>
          <a:lstStyle/>
          <a:p>
            <a:pPr defTabSz="977900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иш</a:t>
            </a:r>
            <a:r>
              <a:rPr lang="ru-RU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ҳужжатларини</a:t>
            </a:r>
            <a:r>
              <a:rPr lang="ru-RU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номенклатура </a:t>
            </a:r>
            <a:r>
              <a:rPr lang="ru-RU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асосида</a:t>
            </a:r>
            <a:r>
              <a:rPr lang="ru-RU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юритиб</a:t>
            </a:r>
            <a:r>
              <a:rPr lang="ru-RU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боради</a:t>
            </a:r>
            <a:r>
              <a:rPr lang="ru-RU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</p:txBody>
      </p:sp>
      <p:sp>
        <p:nvSpPr>
          <p:cNvPr id="13" name="Овал 12"/>
          <p:cNvSpPr/>
          <p:nvPr/>
        </p:nvSpPr>
        <p:spPr>
          <a:xfrm>
            <a:off x="1914525" y="5192712"/>
            <a:ext cx="923925" cy="922338"/>
          </a:xfrm>
          <a:prstGeom prst="ellipse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4" name="Прямоугольник: скругленные углы 13"/>
          <p:cNvSpPr/>
          <p:nvPr/>
        </p:nvSpPr>
        <p:spPr>
          <a:xfrm>
            <a:off x="2260600" y="6256337"/>
            <a:ext cx="15371763" cy="1012825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effectLst>
            <a:outerShdw blurRad="25400" dist="127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586321" tIns="55880" rIns="55880" bIns="55880" spcCol="1270" anchor="ctr"/>
          <a:lstStyle/>
          <a:p>
            <a:pPr defTabSz="977900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сайловчилар</a:t>
            </a:r>
            <a:r>
              <a:rPr lang="ru-RU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тўғрисидаги</a:t>
            </a:r>
            <a:r>
              <a:rPr lang="ru-RU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маълумотларнинг</a:t>
            </a:r>
            <a:r>
              <a:rPr lang="ru-RU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тўғрилигини</a:t>
            </a:r>
            <a:r>
              <a:rPr lang="ru-RU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текшириш</a:t>
            </a:r>
            <a:r>
              <a:rPr lang="ru-RU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учун</a:t>
            </a:r>
            <a:r>
              <a:rPr lang="ru-RU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уйма-</a:t>
            </a:r>
            <a:r>
              <a:rPr lang="ru-RU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уй</a:t>
            </a:r>
            <a:r>
              <a:rPr lang="ru-RU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айланиб</a:t>
            </a:r>
            <a:r>
              <a:rPr lang="ru-RU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чиқишни</a:t>
            </a:r>
            <a:r>
              <a:rPr lang="ru-RU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ташкиллаштиради</a:t>
            </a:r>
            <a:r>
              <a:rPr lang="ru-RU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ва</a:t>
            </a:r>
            <a:r>
              <a:rPr lang="ru-RU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мувофиқлаштириб</a:t>
            </a:r>
            <a:r>
              <a:rPr lang="ru-RU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боради</a:t>
            </a:r>
            <a:r>
              <a:rPr lang="ru-RU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сайловчиларнинг</a:t>
            </a:r>
            <a:r>
              <a:rPr lang="ru-RU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ягона</a:t>
            </a:r>
            <a:r>
              <a:rPr lang="ru-RU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электрон </a:t>
            </a:r>
            <a:r>
              <a:rPr lang="ru-RU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рўйхатига</a:t>
            </a:r>
            <a:r>
              <a:rPr lang="ru-RU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тегишли</a:t>
            </a:r>
            <a:r>
              <a:rPr lang="ru-RU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ўзгартириш</a:t>
            </a:r>
            <a:r>
              <a:rPr lang="ru-RU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ru-RU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ва</a:t>
            </a:r>
            <a:r>
              <a:rPr lang="ru-RU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қўшимчалар</a:t>
            </a:r>
            <a:r>
              <a:rPr lang="ru-RU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киритилишини</a:t>
            </a:r>
            <a:r>
              <a:rPr lang="ru-RU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назоратга</a:t>
            </a:r>
            <a:r>
              <a:rPr lang="ru-RU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олади</a:t>
            </a:r>
            <a:r>
              <a:rPr lang="ru-RU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</p:txBody>
      </p:sp>
      <p:sp>
        <p:nvSpPr>
          <p:cNvPr id="15" name="Овал 14"/>
          <p:cNvSpPr/>
          <p:nvPr/>
        </p:nvSpPr>
        <p:spPr>
          <a:xfrm>
            <a:off x="1798638" y="6300787"/>
            <a:ext cx="922337" cy="923925"/>
          </a:xfrm>
          <a:prstGeom prst="ellipse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6" name="Прямоугольник: скругленные углы 15"/>
          <p:cNvSpPr/>
          <p:nvPr/>
        </p:nvSpPr>
        <p:spPr>
          <a:xfrm>
            <a:off x="1893888" y="7577137"/>
            <a:ext cx="15738475" cy="898525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effectLst>
            <a:outerShdw blurRad="25400" dist="127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586321" tIns="55880" rIns="55880" bIns="55880" spcCol="1270" anchor="ctr"/>
          <a:lstStyle/>
          <a:p>
            <a:pPr defTabSz="977900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раис</a:t>
            </a:r>
            <a:r>
              <a:rPr lang="ru-RU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ўринбосари</a:t>
            </a:r>
            <a:r>
              <a:rPr lang="ru-RU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ўз</a:t>
            </a:r>
            <a:r>
              <a:rPr lang="ru-RU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ваколатларини</a:t>
            </a:r>
            <a:r>
              <a:rPr lang="ru-RU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бажара</a:t>
            </a:r>
            <a:r>
              <a:rPr lang="ru-RU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олмаган</a:t>
            </a:r>
            <a:r>
              <a:rPr lang="ru-RU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тақдирда</a:t>
            </a:r>
            <a:r>
              <a:rPr lang="ru-RU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унинг</a:t>
            </a:r>
            <a:r>
              <a:rPr lang="ru-RU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ваколатларини</a:t>
            </a:r>
            <a:r>
              <a:rPr lang="ru-RU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амалга</a:t>
            </a:r>
            <a:r>
              <a:rPr lang="ru-RU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оширади</a:t>
            </a:r>
            <a:r>
              <a:rPr lang="ru-RU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</p:txBody>
      </p:sp>
      <p:sp>
        <p:nvSpPr>
          <p:cNvPr id="17" name="Овал 16"/>
          <p:cNvSpPr/>
          <p:nvPr/>
        </p:nvSpPr>
        <p:spPr>
          <a:xfrm>
            <a:off x="1454150" y="7485062"/>
            <a:ext cx="922338" cy="922338"/>
          </a:xfrm>
          <a:prstGeom prst="ellipse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8" name="Прямоугольник: скругленные углы 17"/>
          <p:cNvSpPr/>
          <p:nvPr/>
        </p:nvSpPr>
        <p:spPr>
          <a:xfrm>
            <a:off x="1033463" y="8667750"/>
            <a:ext cx="16598900" cy="923925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effectLst>
            <a:outerShdw blurRad="25400" dist="127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586321" tIns="55880" rIns="55880" bIns="55880" spcCol="1270" anchor="ctr"/>
          <a:lstStyle/>
          <a:p>
            <a:pPr marL="185738" defTabSz="977900">
              <a:lnSpc>
                <a:spcPct val="90000"/>
              </a:lnSpc>
              <a:spcAft>
                <a:spcPct val="35000"/>
              </a:spcAft>
              <a:defRPr/>
            </a:pPr>
            <a:r>
              <a:rPr lang="uz-Cyrl-UZ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сайлов қонунчилигига </a:t>
            </a:r>
            <a:r>
              <a:rPr lang="ru-RU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мувофиқ</a:t>
            </a:r>
            <a:r>
              <a:rPr lang="ru-RU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бошқа</a:t>
            </a:r>
            <a:r>
              <a:rPr lang="ru-RU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ваколатларни</a:t>
            </a:r>
            <a:r>
              <a:rPr lang="ru-RU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амалга</a:t>
            </a:r>
            <a:r>
              <a:rPr lang="ru-RU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оширади</a:t>
            </a:r>
            <a:r>
              <a:rPr lang="ru-RU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9" name="Овал 18"/>
          <p:cNvSpPr/>
          <p:nvPr/>
        </p:nvSpPr>
        <p:spPr>
          <a:xfrm>
            <a:off x="763588" y="8623300"/>
            <a:ext cx="922337" cy="923925"/>
          </a:xfrm>
          <a:prstGeom prst="ellipse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5377" name="Заголовок 1"/>
          <p:cNvSpPr txBox="1">
            <a:spLocks/>
          </p:cNvSpPr>
          <p:nvPr/>
        </p:nvSpPr>
        <p:spPr bwMode="auto">
          <a:xfrm>
            <a:off x="12700" y="-19050"/>
            <a:ext cx="18288000" cy="1338262"/>
          </a:xfrm>
          <a:prstGeom prst="rect">
            <a:avLst/>
          </a:prstGeom>
          <a:solidFill>
            <a:srgbClr val="245A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ru-RU" altLang="ru-RU" sz="2000" b="1">
              <a:solidFill>
                <a:schemeClr val="bg1"/>
              </a:solidFill>
              <a:latin typeface="Arial" panose="020B0604020202020204" pitchFamily="34" charset="0"/>
              <a:ea typeface="Roboto"/>
              <a:cs typeface="Arial" panose="020B0604020202020204" pitchFamily="34" charset="0"/>
            </a:endParaRPr>
          </a:p>
        </p:txBody>
      </p:sp>
      <p:sp>
        <p:nvSpPr>
          <p:cNvPr id="15378" name="Прямоугольник 1"/>
          <p:cNvSpPr>
            <a:spLocks noChangeArrowheads="1"/>
          </p:cNvSpPr>
          <p:nvPr/>
        </p:nvSpPr>
        <p:spPr bwMode="auto">
          <a:xfrm>
            <a:off x="12700" y="293688"/>
            <a:ext cx="18288000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5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УЧАСТКА САЙЛОВ КОМИССИЯСИ КОТИБИ:</a:t>
            </a:r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8626" y="3161157"/>
            <a:ext cx="628936" cy="514583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572" y="1989137"/>
            <a:ext cx="619125" cy="619125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96" r="23611" b="41130"/>
          <a:stretch/>
        </p:blipFill>
        <p:spPr>
          <a:xfrm>
            <a:off x="1954568" y="6479967"/>
            <a:ext cx="612063" cy="504486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5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4585" y="4304515"/>
            <a:ext cx="532030" cy="535288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8166" y="7650923"/>
            <a:ext cx="652803" cy="652803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521" y="8698429"/>
            <a:ext cx="689550" cy="773665"/>
          </a:xfrm>
          <a:prstGeom prst="ellipse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3990" y="5322715"/>
            <a:ext cx="619125" cy="6191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990725" y="3187700"/>
            <a:ext cx="6610350" cy="2924175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eaLnBrk="1" fontAlgn="auto" hangingPunct="1">
              <a:lnSpc>
                <a:spcPts val="4616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196" b="1" spc="209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УСК ТОМОНИДАН САЙЛОВ КУНИГАЧА АМАЛГА ОШИРИЛАДИГАН ВАЗИФАЛАР:</a:t>
            </a:r>
          </a:p>
        </p:txBody>
      </p:sp>
      <p:sp>
        <p:nvSpPr>
          <p:cNvPr id="16390" name="AutoShape 8"/>
          <p:cNvSpPr>
            <a:spLocks noChangeArrowheads="1"/>
          </p:cNvSpPr>
          <p:nvPr/>
        </p:nvSpPr>
        <p:spPr bwMode="auto">
          <a:xfrm>
            <a:off x="9043988" y="1143000"/>
            <a:ext cx="100012" cy="8191500"/>
          </a:xfrm>
          <a:prstGeom prst="rect">
            <a:avLst/>
          </a:prstGeom>
          <a:solidFill>
            <a:srgbClr val="F8CF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pSp>
        <p:nvGrpSpPr>
          <p:cNvPr id="16391" name="Group 9"/>
          <p:cNvGrpSpPr>
            <a:grpSpLocks/>
          </p:cNvGrpSpPr>
          <p:nvPr/>
        </p:nvGrpSpPr>
        <p:grpSpPr bwMode="auto">
          <a:xfrm>
            <a:off x="8869363" y="4711700"/>
            <a:ext cx="447675" cy="447675"/>
            <a:chOff x="0" y="0"/>
            <a:chExt cx="6350000" cy="6350000"/>
          </a:xfrm>
        </p:grpSpPr>
        <p:sp>
          <p:nvSpPr>
            <p:cNvPr id="16399" name="Freeform 10"/>
            <p:cNvSpPr>
              <a:spLocks/>
            </p:cNvSpPr>
            <p:nvPr/>
          </p:nvSpPr>
          <p:spPr bwMode="auto">
            <a:xfrm>
              <a:off x="14167" y="0"/>
              <a:ext cx="6321665" cy="6350000"/>
            </a:xfrm>
            <a:custGeom>
              <a:avLst/>
              <a:gdLst>
                <a:gd name="T0" fmla="*/ 3160833 w 6321665"/>
                <a:gd name="T1" fmla="*/ 0 h 6350000"/>
                <a:gd name="T2" fmla="*/ 3160833 w 6321665"/>
                <a:gd name="T3" fmla="*/ 0 h 6350000"/>
                <a:gd name="T4" fmla="*/ 6321666 w 6321665"/>
                <a:gd name="T5" fmla="*/ 3175000 h 6350000"/>
                <a:gd name="T6" fmla="*/ 3160833 w 6321665"/>
                <a:gd name="T7" fmla="*/ 6350000 h 6350000"/>
                <a:gd name="T8" fmla="*/ 0 w 6321665"/>
                <a:gd name="T9" fmla="*/ 3175000 h 6350000"/>
                <a:gd name="T10" fmla="*/ 3160833 w 6321665"/>
                <a:gd name="T11" fmla="*/ 0 h 63500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F8CF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6392" name="Group 11"/>
          <p:cNvGrpSpPr>
            <a:grpSpLocks/>
          </p:cNvGrpSpPr>
          <p:nvPr/>
        </p:nvGrpSpPr>
        <p:grpSpPr bwMode="auto">
          <a:xfrm>
            <a:off x="8869363" y="7150100"/>
            <a:ext cx="447675" cy="447675"/>
            <a:chOff x="0" y="0"/>
            <a:chExt cx="6350000" cy="6350000"/>
          </a:xfrm>
        </p:grpSpPr>
        <p:sp>
          <p:nvSpPr>
            <p:cNvPr id="16398" name="Freeform 12"/>
            <p:cNvSpPr>
              <a:spLocks/>
            </p:cNvSpPr>
            <p:nvPr/>
          </p:nvSpPr>
          <p:spPr bwMode="auto">
            <a:xfrm>
              <a:off x="14167" y="0"/>
              <a:ext cx="6321665" cy="6350000"/>
            </a:xfrm>
            <a:custGeom>
              <a:avLst/>
              <a:gdLst>
                <a:gd name="T0" fmla="*/ 3160833 w 6321665"/>
                <a:gd name="T1" fmla="*/ 0 h 6350000"/>
                <a:gd name="T2" fmla="*/ 3160833 w 6321665"/>
                <a:gd name="T3" fmla="*/ 0 h 6350000"/>
                <a:gd name="T4" fmla="*/ 6321666 w 6321665"/>
                <a:gd name="T5" fmla="*/ 3175000 h 6350000"/>
                <a:gd name="T6" fmla="*/ 3160833 w 6321665"/>
                <a:gd name="T7" fmla="*/ 6350000 h 6350000"/>
                <a:gd name="T8" fmla="*/ 0 w 6321665"/>
                <a:gd name="T9" fmla="*/ 3175000 h 6350000"/>
                <a:gd name="T10" fmla="*/ 3160833 w 6321665"/>
                <a:gd name="T11" fmla="*/ 0 h 63500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F8CF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6393" name="Group 13"/>
          <p:cNvGrpSpPr>
            <a:grpSpLocks/>
          </p:cNvGrpSpPr>
          <p:nvPr/>
        </p:nvGrpSpPr>
        <p:grpSpPr bwMode="auto">
          <a:xfrm>
            <a:off x="8868364" y="2005358"/>
            <a:ext cx="447675" cy="447675"/>
            <a:chOff x="0" y="0"/>
            <a:chExt cx="6350000" cy="6350000"/>
          </a:xfrm>
        </p:grpSpPr>
        <p:sp>
          <p:nvSpPr>
            <p:cNvPr id="16397" name="Freeform 14"/>
            <p:cNvSpPr>
              <a:spLocks/>
            </p:cNvSpPr>
            <p:nvPr/>
          </p:nvSpPr>
          <p:spPr bwMode="auto">
            <a:xfrm>
              <a:off x="14167" y="0"/>
              <a:ext cx="6321665" cy="6350000"/>
            </a:xfrm>
            <a:custGeom>
              <a:avLst/>
              <a:gdLst>
                <a:gd name="T0" fmla="*/ 3160833 w 6321665"/>
                <a:gd name="T1" fmla="*/ 0 h 6350000"/>
                <a:gd name="T2" fmla="*/ 3160833 w 6321665"/>
                <a:gd name="T3" fmla="*/ 0 h 6350000"/>
                <a:gd name="T4" fmla="*/ 6321666 w 6321665"/>
                <a:gd name="T5" fmla="*/ 3175000 h 6350000"/>
                <a:gd name="T6" fmla="*/ 3160833 w 6321665"/>
                <a:gd name="T7" fmla="*/ 6350000 h 6350000"/>
                <a:gd name="T8" fmla="*/ 0 w 6321665"/>
                <a:gd name="T9" fmla="*/ 3175000 h 6350000"/>
                <a:gd name="T10" fmla="*/ 3160833 w 6321665"/>
                <a:gd name="T11" fmla="*/ 0 h 63500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F8CF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5" name="TextBox 15"/>
          <p:cNvSpPr txBox="1"/>
          <p:nvPr/>
        </p:nvSpPr>
        <p:spPr>
          <a:xfrm>
            <a:off x="9505950" y="1997075"/>
            <a:ext cx="7753350" cy="1724025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spc="56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УСК </a:t>
            </a:r>
            <a:r>
              <a:rPr lang="en-US" sz="2800" spc="56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биринчи</a:t>
            </a:r>
            <a:r>
              <a:rPr lang="en-US" sz="2800" spc="56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spc="56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ташкилий</a:t>
            </a:r>
            <a:r>
              <a:rPr lang="en-US" sz="2800" spc="56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spc="56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йиғилишини</a:t>
            </a:r>
            <a:endParaRPr lang="en-US" sz="2800" spc="56" dirty="0">
              <a:solidFill>
                <a:srgbClr val="004A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spc="56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uz-Cyrl-UZ" sz="2800" b="1" spc="56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2800" b="1" spc="56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spc="56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кунда</a:t>
            </a:r>
            <a:r>
              <a:rPr lang="en-US" sz="2800" b="1" spc="56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US" sz="2800" spc="56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spc="56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ўтказиш</a:t>
            </a:r>
            <a:r>
              <a:rPr lang="en-US" sz="2800" spc="56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800" spc="56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унда</a:t>
            </a:r>
            <a:r>
              <a:rPr lang="en-US" sz="2800" spc="56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spc="56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иш</a:t>
            </a:r>
            <a:r>
              <a:rPr lang="en-US" sz="2800" spc="56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spc="56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режани</a:t>
            </a:r>
            <a:r>
              <a:rPr lang="en-US" sz="2800" spc="56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spc="56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тасдиқлаш</a:t>
            </a:r>
            <a:r>
              <a:rPr lang="en-US" sz="2800" spc="56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spc="55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ҳ</a:t>
            </a:r>
            <a:r>
              <a:rPr lang="en-US" sz="2800" spc="56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амда</a:t>
            </a:r>
            <a:r>
              <a:rPr lang="en-US" sz="2800" spc="56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spc="56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навбатчилик</a:t>
            </a:r>
            <a:r>
              <a:rPr lang="en-US" sz="2800" spc="56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spc="56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жадвали</a:t>
            </a:r>
            <a:r>
              <a:rPr lang="en-US" sz="2800" spc="56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spc="56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қабул</a:t>
            </a:r>
            <a:r>
              <a:rPr lang="en-US" sz="2800" spc="56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spc="56" dirty="0" err="1" smtClean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қилиш</a:t>
            </a:r>
            <a:r>
              <a:rPr lang="ru-RU" sz="2800" spc="56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2800" spc="56" dirty="0">
              <a:solidFill>
                <a:srgbClr val="004A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6"/>
          <p:cNvSpPr txBox="1"/>
          <p:nvPr/>
        </p:nvSpPr>
        <p:spPr>
          <a:xfrm>
            <a:off x="9505950" y="4708525"/>
            <a:ext cx="7753350" cy="1293813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spc="56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en-US" sz="2800" spc="56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Сайлов</a:t>
            </a:r>
            <a:r>
              <a:rPr lang="en-US" sz="2800" spc="56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spc="56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даврида</a:t>
            </a:r>
            <a:r>
              <a:rPr lang="en-US" sz="2800" spc="56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spc="56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УСКнинг</a:t>
            </a:r>
            <a:r>
              <a:rPr lang="en-US" sz="2800" spc="56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spc="56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доимий</a:t>
            </a:r>
            <a:r>
              <a:rPr lang="en-US" sz="2800" spc="56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spc="56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фаолият</a:t>
            </a:r>
            <a:r>
              <a:rPr lang="en-US" sz="2800" spc="56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spc="56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юритадиган</a:t>
            </a:r>
            <a:r>
              <a:rPr lang="en-US" sz="2800" spc="56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spc="56" dirty="0" err="1" smtClean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аъзолар</a:t>
            </a:r>
            <a:r>
              <a:rPr lang="ru-RU" sz="2800" spc="56" dirty="0" smtClean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en-US" sz="2800" spc="56" dirty="0" err="1" smtClean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ни</a:t>
            </a:r>
            <a:r>
              <a:rPr lang="en-US" sz="2800" spc="56" dirty="0" smtClean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2800" spc="56" dirty="0">
              <a:solidFill>
                <a:srgbClr val="004A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spc="56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(3 </a:t>
            </a:r>
            <a:r>
              <a:rPr lang="en-US" sz="2800" b="1" spc="56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нафаргача</a:t>
            </a:r>
            <a:r>
              <a:rPr lang="en-US" sz="2800" b="1" spc="56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US" sz="2800" spc="56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spc="56" dirty="0" err="1" smtClean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белгилаш</a:t>
            </a:r>
            <a:r>
              <a:rPr lang="ru-RU" sz="2800" spc="56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2800" spc="56" dirty="0">
              <a:solidFill>
                <a:srgbClr val="004A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7"/>
          <p:cNvSpPr txBox="1"/>
          <p:nvPr/>
        </p:nvSpPr>
        <p:spPr>
          <a:xfrm>
            <a:off x="9505950" y="7116763"/>
            <a:ext cx="7753350" cy="861774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spc="56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УСК </a:t>
            </a:r>
            <a:r>
              <a:rPr lang="en-US" sz="2800" spc="56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иш</a:t>
            </a:r>
            <a:r>
              <a:rPr lang="en-US" sz="2800" spc="56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spc="56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ҳужжатлари</a:t>
            </a:r>
            <a:r>
              <a:rPr lang="en-US" sz="2800" spc="56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spc="56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номенклатурасини</a:t>
            </a:r>
            <a:r>
              <a:rPr lang="en-US" sz="2800" spc="56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spc="56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ишлаб</a:t>
            </a:r>
            <a:r>
              <a:rPr lang="en-US" sz="2800" spc="56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spc="56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чиқиш</a:t>
            </a:r>
            <a:r>
              <a:rPr lang="en-US" sz="2800" spc="56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spc="56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ва</a:t>
            </a:r>
            <a:r>
              <a:rPr lang="en-US" sz="2800" spc="56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spc="56" dirty="0" err="1" smtClean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тасдиқлаш</a:t>
            </a:r>
            <a:r>
              <a:rPr lang="ru-RU" sz="2800" spc="56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2800" spc="56" dirty="0">
              <a:solidFill>
                <a:srgbClr val="004A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8" name="Группа 8"/>
          <p:cNvGrpSpPr>
            <a:grpSpLocks/>
          </p:cNvGrpSpPr>
          <p:nvPr/>
        </p:nvGrpSpPr>
        <p:grpSpPr bwMode="auto">
          <a:xfrm>
            <a:off x="12700" y="0"/>
            <a:ext cx="1500188" cy="10288588"/>
            <a:chOff x="0" y="-27094"/>
            <a:chExt cx="1004148" cy="6885094"/>
          </a:xfrm>
        </p:grpSpPr>
        <p:sp>
          <p:nvSpPr>
            <p:cNvPr id="19" name="AutoShape 4"/>
            <p:cNvSpPr>
              <a:spLocks noChangeArrowheads="1"/>
            </p:cNvSpPr>
            <p:nvPr/>
          </p:nvSpPr>
          <p:spPr bwMode="auto">
            <a:xfrm>
              <a:off x="0" y="-17780"/>
              <a:ext cx="889000" cy="4919980"/>
            </a:xfrm>
            <a:prstGeom prst="rect">
              <a:avLst/>
            </a:prstGeom>
            <a:solidFill>
              <a:srgbClr val="245A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ru-RU" altLang="ru-RU" sz="1200"/>
            </a:p>
          </p:txBody>
        </p:sp>
        <p:grpSp>
          <p:nvGrpSpPr>
            <p:cNvPr id="20" name="Group 2"/>
            <p:cNvGrpSpPr>
              <a:grpSpLocks/>
            </p:cNvGrpSpPr>
            <p:nvPr/>
          </p:nvGrpSpPr>
          <p:grpSpPr bwMode="auto">
            <a:xfrm>
              <a:off x="0" y="4997873"/>
              <a:ext cx="889000" cy="1860127"/>
              <a:chOff x="0" y="0"/>
              <a:chExt cx="2653030" cy="2654300"/>
            </a:xfrm>
          </p:grpSpPr>
          <p:sp>
            <p:nvSpPr>
              <p:cNvPr id="23" name="Freeform 3"/>
              <p:cNvSpPr>
                <a:spLocks/>
              </p:cNvSpPr>
              <p:nvPr/>
            </p:nvSpPr>
            <p:spPr bwMode="auto">
              <a:xfrm>
                <a:off x="0" y="0"/>
                <a:ext cx="2653030" cy="2654300"/>
              </a:xfrm>
              <a:custGeom>
                <a:avLst/>
                <a:gdLst>
                  <a:gd name="T0" fmla="*/ 1463040 w 2653030"/>
                  <a:gd name="T1" fmla="*/ 0 h 2654300"/>
                  <a:gd name="T2" fmla="*/ 1681480 w 2653030"/>
                  <a:gd name="T3" fmla="*/ 0 h 2654300"/>
                  <a:gd name="T4" fmla="*/ 0 w 2653030"/>
                  <a:gd name="T5" fmla="*/ 1680210 h 2654300"/>
                  <a:gd name="T6" fmla="*/ 1318260 w 2653030"/>
                  <a:gd name="T7" fmla="*/ 0 h 2654300"/>
                  <a:gd name="T8" fmla="*/ 1390650 w 2653030"/>
                  <a:gd name="T9" fmla="*/ 0 h 2654300"/>
                  <a:gd name="T10" fmla="*/ 0 w 2653030"/>
                  <a:gd name="T11" fmla="*/ 1173480 h 2654300"/>
                  <a:gd name="T12" fmla="*/ 1826260 w 2653030"/>
                  <a:gd name="T13" fmla="*/ 0 h 2654300"/>
                  <a:gd name="T14" fmla="*/ 0 w 2653030"/>
                  <a:gd name="T15" fmla="*/ 1826260 h 2654300"/>
                  <a:gd name="T16" fmla="*/ 2188210 w 2653030"/>
                  <a:gd name="T17" fmla="*/ 0 h 2654300"/>
                  <a:gd name="T18" fmla="*/ 2260600 w 2653030"/>
                  <a:gd name="T19" fmla="*/ 0 h 2654300"/>
                  <a:gd name="T20" fmla="*/ 0 w 2653030"/>
                  <a:gd name="T21" fmla="*/ 2479040 h 2654300"/>
                  <a:gd name="T22" fmla="*/ 2405380 w 2653030"/>
                  <a:gd name="T23" fmla="*/ 0 h 2654300"/>
                  <a:gd name="T24" fmla="*/ 0 w 2653030"/>
                  <a:gd name="T25" fmla="*/ 2405380 h 2654300"/>
                  <a:gd name="T26" fmla="*/ 2043430 w 2653030"/>
                  <a:gd name="T27" fmla="*/ 0 h 2654300"/>
                  <a:gd name="T28" fmla="*/ 2115820 w 2653030"/>
                  <a:gd name="T29" fmla="*/ 0 h 2654300"/>
                  <a:gd name="T30" fmla="*/ 0 w 2653030"/>
                  <a:gd name="T31" fmla="*/ 303530 h 2654300"/>
                  <a:gd name="T32" fmla="*/ 1101090 w 2653030"/>
                  <a:gd name="T33" fmla="*/ 0 h 2654300"/>
                  <a:gd name="T34" fmla="*/ 0 w 2653030"/>
                  <a:gd name="T35" fmla="*/ 1101090 h 2654300"/>
                  <a:gd name="T36" fmla="*/ 2623820 w 2653030"/>
                  <a:gd name="T37" fmla="*/ 0 h 2654300"/>
                  <a:gd name="T38" fmla="*/ 43180 w 2653030"/>
                  <a:gd name="T39" fmla="*/ 2653030 h 2654300"/>
                  <a:gd name="T40" fmla="*/ 520700 w 2653030"/>
                  <a:gd name="T41" fmla="*/ 0 h 2654300"/>
                  <a:gd name="T42" fmla="*/ 0 w 2653030"/>
                  <a:gd name="T43" fmla="*/ 520700 h 2654300"/>
                  <a:gd name="T44" fmla="*/ 12700 w 2653030"/>
                  <a:gd name="T45" fmla="*/ 0 h 2654300"/>
                  <a:gd name="T46" fmla="*/ 85090 w 2653030"/>
                  <a:gd name="T47" fmla="*/ 0 h 2654300"/>
                  <a:gd name="T48" fmla="*/ 0 w 2653030"/>
                  <a:gd name="T49" fmla="*/ 157480 h 2654300"/>
                  <a:gd name="T50" fmla="*/ 0 w 2653030"/>
                  <a:gd name="T51" fmla="*/ 956310 h 2654300"/>
                  <a:gd name="T52" fmla="*/ 0 w 2653030"/>
                  <a:gd name="T53" fmla="*/ 882650 h 2654300"/>
                  <a:gd name="T54" fmla="*/ 593090 w 2653030"/>
                  <a:gd name="T55" fmla="*/ 0 h 2654300"/>
                  <a:gd name="T56" fmla="*/ 665480 w 2653030"/>
                  <a:gd name="T57" fmla="*/ 0 h 2654300"/>
                  <a:gd name="T58" fmla="*/ 0 w 2653030"/>
                  <a:gd name="T59" fmla="*/ 737870 h 2654300"/>
                  <a:gd name="T60" fmla="*/ 1971040 w 2653030"/>
                  <a:gd name="T61" fmla="*/ 0 h 2654300"/>
                  <a:gd name="T62" fmla="*/ 0 w 2653030"/>
                  <a:gd name="T63" fmla="*/ 1971040 h 2654300"/>
                  <a:gd name="T64" fmla="*/ 2653030 w 2653030"/>
                  <a:gd name="T65" fmla="*/ 1710690 h 2654300"/>
                  <a:gd name="T66" fmla="*/ 2653030 w 2653030"/>
                  <a:gd name="T67" fmla="*/ 1783080 h 2654300"/>
                  <a:gd name="T68" fmla="*/ 1855470 w 2653030"/>
                  <a:gd name="T69" fmla="*/ 2653030 h 2654300"/>
                  <a:gd name="T70" fmla="*/ 2653030 w 2653030"/>
                  <a:gd name="T71" fmla="*/ 2072640 h 2654300"/>
                  <a:gd name="T72" fmla="*/ 2072640 w 2653030"/>
                  <a:gd name="T73" fmla="*/ 2653030 h 2654300"/>
                  <a:gd name="T74" fmla="*/ 2653030 w 2653030"/>
                  <a:gd name="T75" fmla="*/ 1565910 h 2654300"/>
                  <a:gd name="T76" fmla="*/ 2653030 w 2653030"/>
                  <a:gd name="T77" fmla="*/ 1638300 h 2654300"/>
                  <a:gd name="T78" fmla="*/ 2653030 w 2653030"/>
                  <a:gd name="T79" fmla="*/ 2145030 h 2654300"/>
                  <a:gd name="T80" fmla="*/ 2653030 w 2653030"/>
                  <a:gd name="T81" fmla="*/ 2580640 h 2654300"/>
                  <a:gd name="T82" fmla="*/ 2653030 w 2653030"/>
                  <a:gd name="T83" fmla="*/ 2580640 h 2654300"/>
                  <a:gd name="T84" fmla="*/ 2435860 w 2653030"/>
                  <a:gd name="T85" fmla="*/ 2653030 h 2654300"/>
                  <a:gd name="T86" fmla="*/ 2653030 w 2653030"/>
                  <a:gd name="T87" fmla="*/ 2363470 h 2654300"/>
                  <a:gd name="T88" fmla="*/ 2363470 w 2653030"/>
                  <a:gd name="T89" fmla="*/ 2653030 h 2654300"/>
                  <a:gd name="T90" fmla="*/ 2653030 w 2653030"/>
                  <a:gd name="T91" fmla="*/ 1419860 h 2654300"/>
                  <a:gd name="T92" fmla="*/ 2653030 w 2653030"/>
                  <a:gd name="T93" fmla="*/ 1492250 h 2654300"/>
                  <a:gd name="T94" fmla="*/ 115570 w 2653030"/>
                  <a:gd name="T95" fmla="*/ 2653030 h 2654300"/>
                  <a:gd name="T96" fmla="*/ 2653030 w 2653030"/>
                  <a:gd name="T97" fmla="*/ 622300 h 2654300"/>
                  <a:gd name="T98" fmla="*/ 622300 w 2653030"/>
                  <a:gd name="T99" fmla="*/ 2653030 h 2654300"/>
                  <a:gd name="T100" fmla="*/ 2653030 w 2653030"/>
                  <a:gd name="T101" fmla="*/ 405130 h 2654300"/>
                  <a:gd name="T102" fmla="*/ 2653030 w 2653030"/>
                  <a:gd name="T103" fmla="*/ 477520 h 2654300"/>
                  <a:gd name="T104" fmla="*/ 1275080 w 2653030"/>
                  <a:gd name="T105" fmla="*/ 2653030 h 2654300"/>
                  <a:gd name="T106" fmla="*/ 2653030 w 2653030"/>
                  <a:gd name="T107" fmla="*/ 767080 h 2654300"/>
                  <a:gd name="T108" fmla="*/ 767080 w 2653030"/>
                  <a:gd name="T109" fmla="*/ 2653030 h 2654300"/>
                  <a:gd name="T110" fmla="*/ 2653030 w 2653030"/>
                  <a:gd name="T111" fmla="*/ 260350 h 2654300"/>
                  <a:gd name="T112" fmla="*/ 2653030 w 2653030"/>
                  <a:gd name="T113" fmla="*/ 332740 h 2654300"/>
                  <a:gd name="T114" fmla="*/ 1130300 w 2653030"/>
                  <a:gd name="T115" fmla="*/ 2653030 h 2654300"/>
                  <a:gd name="T116" fmla="*/ 2653030 w 2653030"/>
                  <a:gd name="T117" fmla="*/ 913130 h 2654300"/>
                  <a:gd name="T118" fmla="*/ 913130 w 2653030"/>
                  <a:gd name="T119" fmla="*/ 2653030 h 2654300"/>
                  <a:gd name="T120" fmla="*/ 2653030 w 2653030"/>
                  <a:gd name="T121" fmla="*/ 985520 h 2654300"/>
                  <a:gd name="T122" fmla="*/ 2653030 w 2653030"/>
                  <a:gd name="T123" fmla="*/ 1057910 h 2654300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2653030" h="2654300">
                    <a:moveTo>
                      <a:pt x="0" y="1535430"/>
                    </a:moveTo>
                    <a:lnTo>
                      <a:pt x="0" y="1463040"/>
                    </a:lnTo>
                    <a:lnTo>
                      <a:pt x="1463040" y="0"/>
                    </a:lnTo>
                    <a:lnTo>
                      <a:pt x="1535430" y="0"/>
                    </a:lnTo>
                    <a:lnTo>
                      <a:pt x="0" y="1535430"/>
                    </a:lnTo>
                    <a:close/>
                    <a:moveTo>
                      <a:pt x="1681480" y="0"/>
                    </a:moveTo>
                    <a:lnTo>
                      <a:pt x="1609090" y="0"/>
                    </a:lnTo>
                    <a:lnTo>
                      <a:pt x="0" y="1607820"/>
                    </a:lnTo>
                    <a:lnTo>
                      <a:pt x="0" y="1680210"/>
                    </a:lnTo>
                    <a:lnTo>
                      <a:pt x="1681480" y="0"/>
                    </a:lnTo>
                    <a:close/>
                    <a:moveTo>
                      <a:pt x="1390650" y="0"/>
                    </a:moveTo>
                    <a:lnTo>
                      <a:pt x="1318260" y="0"/>
                    </a:lnTo>
                    <a:lnTo>
                      <a:pt x="0" y="1318260"/>
                    </a:lnTo>
                    <a:lnTo>
                      <a:pt x="0" y="1390650"/>
                    </a:lnTo>
                    <a:lnTo>
                      <a:pt x="1390650" y="0"/>
                    </a:lnTo>
                    <a:close/>
                    <a:moveTo>
                      <a:pt x="1245870" y="0"/>
                    </a:moveTo>
                    <a:lnTo>
                      <a:pt x="1173480" y="0"/>
                    </a:lnTo>
                    <a:lnTo>
                      <a:pt x="0" y="1173480"/>
                    </a:lnTo>
                    <a:lnTo>
                      <a:pt x="0" y="1245870"/>
                    </a:lnTo>
                    <a:lnTo>
                      <a:pt x="1245870" y="0"/>
                    </a:lnTo>
                    <a:close/>
                    <a:moveTo>
                      <a:pt x="1826260" y="0"/>
                    </a:moveTo>
                    <a:lnTo>
                      <a:pt x="1753870" y="0"/>
                    </a:lnTo>
                    <a:lnTo>
                      <a:pt x="0" y="1753870"/>
                    </a:lnTo>
                    <a:lnTo>
                      <a:pt x="0" y="1826260"/>
                    </a:lnTo>
                    <a:lnTo>
                      <a:pt x="1826260" y="0"/>
                    </a:lnTo>
                    <a:close/>
                    <a:moveTo>
                      <a:pt x="2260600" y="0"/>
                    </a:moveTo>
                    <a:lnTo>
                      <a:pt x="2188210" y="0"/>
                    </a:lnTo>
                    <a:lnTo>
                      <a:pt x="0" y="2188210"/>
                    </a:lnTo>
                    <a:lnTo>
                      <a:pt x="0" y="2260600"/>
                    </a:lnTo>
                    <a:lnTo>
                      <a:pt x="2260600" y="0"/>
                    </a:lnTo>
                    <a:close/>
                    <a:moveTo>
                      <a:pt x="2551430" y="0"/>
                    </a:moveTo>
                    <a:lnTo>
                      <a:pt x="2479040" y="0"/>
                    </a:lnTo>
                    <a:lnTo>
                      <a:pt x="0" y="2479040"/>
                    </a:lnTo>
                    <a:lnTo>
                      <a:pt x="0" y="2551430"/>
                    </a:lnTo>
                    <a:lnTo>
                      <a:pt x="2551430" y="0"/>
                    </a:lnTo>
                    <a:close/>
                    <a:moveTo>
                      <a:pt x="2405380" y="0"/>
                    </a:moveTo>
                    <a:lnTo>
                      <a:pt x="2332990" y="0"/>
                    </a:lnTo>
                    <a:lnTo>
                      <a:pt x="0" y="2332990"/>
                    </a:lnTo>
                    <a:lnTo>
                      <a:pt x="0" y="2405380"/>
                    </a:lnTo>
                    <a:lnTo>
                      <a:pt x="2405380" y="0"/>
                    </a:lnTo>
                    <a:close/>
                    <a:moveTo>
                      <a:pt x="2115820" y="0"/>
                    </a:moveTo>
                    <a:lnTo>
                      <a:pt x="2043430" y="0"/>
                    </a:lnTo>
                    <a:lnTo>
                      <a:pt x="0" y="2043430"/>
                    </a:lnTo>
                    <a:lnTo>
                      <a:pt x="0" y="2115820"/>
                    </a:lnTo>
                    <a:lnTo>
                      <a:pt x="2115820" y="0"/>
                    </a:lnTo>
                    <a:close/>
                    <a:moveTo>
                      <a:pt x="375920" y="0"/>
                    </a:moveTo>
                    <a:lnTo>
                      <a:pt x="303530" y="0"/>
                    </a:lnTo>
                    <a:lnTo>
                      <a:pt x="0" y="303530"/>
                    </a:lnTo>
                    <a:lnTo>
                      <a:pt x="0" y="375920"/>
                    </a:lnTo>
                    <a:lnTo>
                      <a:pt x="375920" y="0"/>
                    </a:lnTo>
                    <a:close/>
                    <a:moveTo>
                      <a:pt x="1101090" y="0"/>
                    </a:moveTo>
                    <a:lnTo>
                      <a:pt x="1028700" y="0"/>
                    </a:lnTo>
                    <a:lnTo>
                      <a:pt x="0" y="1028700"/>
                    </a:lnTo>
                    <a:lnTo>
                      <a:pt x="0" y="1101090"/>
                    </a:lnTo>
                    <a:lnTo>
                      <a:pt x="1101090" y="0"/>
                    </a:lnTo>
                    <a:close/>
                    <a:moveTo>
                      <a:pt x="2653030" y="0"/>
                    </a:moveTo>
                    <a:lnTo>
                      <a:pt x="2623820" y="0"/>
                    </a:lnTo>
                    <a:lnTo>
                      <a:pt x="0" y="2623820"/>
                    </a:lnTo>
                    <a:lnTo>
                      <a:pt x="0" y="2653030"/>
                    </a:lnTo>
                    <a:lnTo>
                      <a:pt x="43180" y="2653030"/>
                    </a:lnTo>
                    <a:lnTo>
                      <a:pt x="2653030" y="43180"/>
                    </a:lnTo>
                    <a:lnTo>
                      <a:pt x="2653030" y="0"/>
                    </a:lnTo>
                    <a:close/>
                    <a:moveTo>
                      <a:pt x="520700" y="0"/>
                    </a:moveTo>
                    <a:lnTo>
                      <a:pt x="448310" y="0"/>
                    </a:lnTo>
                    <a:lnTo>
                      <a:pt x="0" y="448310"/>
                    </a:lnTo>
                    <a:lnTo>
                      <a:pt x="0" y="520700"/>
                    </a:lnTo>
                    <a:lnTo>
                      <a:pt x="520700" y="0"/>
                    </a:lnTo>
                    <a:close/>
                    <a:moveTo>
                      <a:pt x="85090" y="0"/>
                    </a:moveTo>
                    <a:lnTo>
                      <a:pt x="12700" y="0"/>
                    </a:lnTo>
                    <a:lnTo>
                      <a:pt x="0" y="12700"/>
                    </a:lnTo>
                    <a:lnTo>
                      <a:pt x="0" y="85090"/>
                    </a:lnTo>
                    <a:lnTo>
                      <a:pt x="85090" y="0"/>
                    </a:lnTo>
                    <a:close/>
                    <a:moveTo>
                      <a:pt x="231140" y="0"/>
                    </a:moveTo>
                    <a:lnTo>
                      <a:pt x="158750" y="0"/>
                    </a:lnTo>
                    <a:lnTo>
                      <a:pt x="0" y="157480"/>
                    </a:lnTo>
                    <a:lnTo>
                      <a:pt x="0" y="229870"/>
                    </a:lnTo>
                    <a:lnTo>
                      <a:pt x="231140" y="0"/>
                    </a:lnTo>
                    <a:close/>
                    <a:moveTo>
                      <a:pt x="0" y="956310"/>
                    </a:moveTo>
                    <a:lnTo>
                      <a:pt x="956310" y="0"/>
                    </a:lnTo>
                    <a:lnTo>
                      <a:pt x="883920" y="0"/>
                    </a:lnTo>
                    <a:lnTo>
                      <a:pt x="0" y="882650"/>
                    </a:lnTo>
                    <a:lnTo>
                      <a:pt x="0" y="956310"/>
                    </a:lnTo>
                    <a:close/>
                    <a:moveTo>
                      <a:pt x="665480" y="0"/>
                    </a:moveTo>
                    <a:lnTo>
                      <a:pt x="593090" y="0"/>
                    </a:lnTo>
                    <a:lnTo>
                      <a:pt x="0" y="593090"/>
                    </a:lnTo>
                    <a:lnTo>
                      <a:pt x="0" y="665480"/>
                    </a:lnTo>
                    <a:lnTo>
                      <a:pt x="665480" y="0"/>
                    </a:lnTo>
                    <a:close/>
                    <a:moveTo>
                      <a:pt x="810260" y="0"/>
                    </a:moveTo>
                    <a:lnTo>
                      <a:pt x="737870" y="0"/>
                    </a:lnTo>
                    <a:lnTo>
                      <a:pt x="0" y="737870"/>
                    </a:lnTo>
                    <a:lnTo>
                      <a:pt x="0" y="810260"/>
                    </a:lnTo>
                    <a:lnTo>
                      <a:pt x="810260" y="0"/>
                    </a:lnTo>
                    <a:close/>
                    <a:moveTo>
                      <a:pt x="1971040" y="0"/>
                    </a:moveTo>
                    <a:lnTo>
                      <a:pt x="1898650" y="0"/>
                    </a:lnTo>
                    <a:lnTo>
                      <a:pt x="0" y="1898650"/>
                    </a:lnTo>
                    <a:lnTo>
                      <a:pt x="0" y="1971040"/>
                    </a:lnTo>
                    <a:lnTo>
                      <a:pt x="1971040" y="0"/>
                    </a:lnTo>
                    <a:close/>
                    <a:moveTo>
                      <a:pt x="2653030" y="1783080"/>
                    </a:moveTo>
                    <a:lnTo>
                      <a:pt x="2653030" y="1710690"/>
                    </a:lnTo>
                    <a:lnTo>
                      <a:pt x="1710690" y="2653030"/>
                    </a:lnTo>
                    <a:lnTo>
                      <a:pt x="1783080" y="2653030"/>
                    </a:lnTo>
                    <a:lnTo>
                      <a:pt x="2653030" y="1783080"/>
                    </a:lnTo>
                    <a:close/>
                    <a:moveTo>
                      <a:pt x="2653030" y="1927860"/>
                    </a:moveTo>
                    <a:lnTo>
                      <a:pt x="2653030" y="1855470"/>
                    </a:lnTo>
                    <a:lnTo>
                      <a:pt x="1855470" y="2653030"/>
                    </a:lnTo>
                    <a:lnTo>
                      <a:pt x="1927860" y="2653030"/>
                    </a:lnTo>
                    <a:lnTo>
                      <a:pt x="2653030" y="1927860"/>
                    </a:lnTo>
                    <a:close/>
                    <a:moveTo>
                      <a:pt x="2653030" y="2072640"/>
                    </a:moveTo>
                    <a:lnTo>
                      <a:pt x="2653030" y="2000250"/>
                    </a:lnTo>
                    <a:lnTo>
                      <a:pt x="2000250" y="2653030"/>
                    </a:lnTo>
                    <a:lnTo>
                      <a:pt x="2072640" y="2653030"/>
                    </a:lnTo>
                    <a:lnTo>
                      <a:pt x="2653030" y="2072640"/>
                    </a:lnTo>
                    <a:close/>
                    <a:moveTo>
                      <a:pt x="2653030" y="1638300"/>
                    </a:moveTo>
                    <a:lnTo>
                      <a:pt x="2653030" y="1565910"/>
                    </a:lnTo>
                    <a:lnTo>
                      <a:pt x="1564640" y="2654300"/>
                    </a:lnTo>
                    <a:lnTo>
                      <a:pt x="1637030" y="2654300"/>
                    </a:lnTo>
                    <a:lnTo>
                      <a:pt x="2653030" y="1638300"/>
                    </a:lnTo>
                    <a:close/>
                    <a:moveTo>
                      <a:pt x="2217420" y="2653030"/>
                    </a:moveTo>
                    <a:lnTo>
                      <a:pt x="2653030" y="2217420"/>
                    </a:lnTo>
                    <a:lnTo>
                      <a:pt x="2653030" y="2145030"/>
                    </a:lnTo>
                    <a:lnTo>
                      <a:pt x="2145030" y="2653030"/>
                    </a:lnTo>
                    <a:lnTo>
                      <a:pt x="2217420" y="2653030"/>
                    </a:lnTo>
                    <a:close/>
                    <a:moveTo>
                      <a:pt x="2653030" y="2580640"/>
                    </a:moveTo>
                    <a:lnTo>
                      <a:pt x="2580640" y="2653030"/>
                    </a:lnTo>
                    <a:lnTo>
                      <a:pt x="2653030" y="2653030"/>
                    </a:lnTo>
                    <a:lnTo>
                      <a:pt x="2653030" y="2580640"/>
                    </a:lnTo>
                    <a:close/>
                    <a:moveTo>
                      <a:pt x="2653030" y="2508250"/>
                    </a:moveTo>
                    <a:lnTo>
                      <a:pt x="2653030" y="2435860"/>
                    </a:lnTo>
                    <a:lnTo>
                      <a:pt x="2435860" y="2653030"/>
                    </a:lnTo>
                    <a:lnTo>
                      <a:pt x="2508250" y="2653030"/>
                    </a:lnTo>
                    <a:lnTo>
                      <a:pt x="2653030" y="2508250"/>
                    </a:lnTo>
                    <a:close/>
                    <a:moveTo>
                      <a:pt x="2653030" y="2363470"/>
                    </a:moveTo>
                    <a:lnTo>
                      <a:pt x="2653030" y="2291080"/>
                    </a:lnTo>
                    <a:lnTo>
                      <a:pt x="2291080" y="2653030"/>
                    </a:lnTo>
                    <a:lnTo>
                      <a:pt x="2363470" y="2653030"/>
                    </a:lnTo>
                    <a:lnTo>
                      <a:pt x="2653030" y="2363470"/>
                    </a:lnTo>
                    <a:close/>
                    <a:moveTo>
                      <a:pt x="2653030" y="1492250"/>
                    </a:moveTo>
                    <a:lnTo>
                      <a:pt x="2653030" y="1419860"/>
                    </a:lnTo>
                    <a:lnTo>
                      <a:pt x="1419860" y="2653030"/>
                    </a:lnTo>
                    <a:lnTo>
                      <a:pt x="1492250" y="2653030"/>
                    </a:lnTo>
                    <a:lnTo>
                      <a:pt x="2653030" y="1492250"/>
                    </a:lnTo>
                    <a:close/>
                    <a:moveTo>
                      <a:pt x="2653030" y="187960"/>
                    </a:moveTo>
                    <a:lnTo>
                      <a:pt x="2653030" y="115570"/>
                    </a:lnTo>
                    <a:lnTo>
                      <a:pt x="115570" y="2653030"/>
                    </a:lnTo>
                    <a:lnTo>
                      <a:pt x="187960" y="2653030"/>
                    </a:lnTo>
                    <a:lnTo>
                      <a:pt x="2653030" y="187960"/>
                    </a:lnTo>
                    <a:close/>
                    <a:moveTo>
                      <a:pt x="2653030" y="622300"/>
                    </a:moveTo>
                    <a:lnTo>
                      <a:pt x="2653030" y="549910"/>
                    </a:lnTo>
                    <a:lnTo>
                      <a:pt x="549910" y="2653030"/>
                    </a:lnTo>
                    <a:lnTo>
                      <a:pt x="622300" y="2653030"/>
                    </a:lnTo>
                    <a:lnTo>
                      <a:pt x="2653030" y="622300"/>
                    </a:lnTo>
                    <a:close/>
                    <a:moveTo>
                      <a:pt x="2653030" y="477520"/>
                    </a:moveTo>
                    <a:lnTo>
                      <a:pt x="2653030" y="405130"/>
                    </a:lnTo>
                    <a:lnTo>
                      <a:pt x="405130" y="2653030"/>
                    </a:lnTo>
                    <a:lnTo>
                      <a:pt x="477520" y="2653030"/>
                    </a:lnTo>
                    <a:lnTo>
                      <a:pt x="2653030" y="477520"/>
                    </a:lnTo>
                    <a:close/>
                    <a:moveTo>
                      <a:pt x="2653030" y="1347470"/>
                    </a:moveTo>
                    <a:lnTo>
                      <a:pt x="2653030" y="1275080"/>
                    </a:lnTo>
                    <a:lnTo>
                      <a:pt x="1275080" y="2653030"/>
                    </a:lnTo>
                    <a:lnTo>
                      <a:pt x="1347470" y="2653030"/>
                    </a:lnTo>
                    <a:lnTo>
                      <a:pt x="2653030" y="1347470"/>
                    </a:lnTo>
                    <a:close/>
                    <a:moveTo>
                      <a:pt x="2653030" y="767080"/>
                    </a:moveTo>
                    <a:lnTo>
                      <a:pt x="2653030" y="694690"/>
                    </a:lnTo>
                    <a:lnTo>
                      <a:pt x="694690" y="2653030"/>
                    </a:lnTo>
                    <a:lnTo>
                      <a:pt x="767080" y="2653030"/>
                    </a:lnTo>
                    <a:lnTo>
                      <a:pt x="2653030" y="767080"/>
                    </a:lnTo>
                    <a:close/>
                    <a:moveTo>
                      <a:pt x="2653030" y="332740"/>
                    </a:moveTo>
                    <a:lnTo>
                      <a:pt x="2653030" y="260350"/>
                    </a:lnTo>
                    <a:lnTo>
                      <a:pt x="260350" y="2653030"/>
                    </a:lnTo>
                    <a:lnTo>
                      <a:pt x="332740" y="2653030"/>
                    </a:lnTo>
                    <a:lnTo>
                      <a:pt x="2653030" y="332740"/>
                    </a:lnTo>
                    <a:close/>
                    <a:moveTo>
                      <a:pt x="2653030" y="1202690"/>
                    </a:moveTo>
                    <a:lnTo>
                      <a:pt x="2653030" y="1130300"/>
                    </a:lnTo>
                    <a:lnTo>
                      <a:pt x="1130300" y="2653030"/>
                    </a:lnTo>
                    <a:lnTo>
                      <a:pt x="1202690" y="2653030"/>
                    </a:lnTo>
                    <a:lnTo>
                      <a:pt x="2653030" y="1202690"/>
                    </a:lnTo>
                    <a:close/>
                    <a:moveTo>
                      <a:pt x="2653030" y="913130"/>
                    </a:moveTo>
                    <a:lnTo>
                      <a:pt x="2653030" y="840740"/>
                    </a:lnTo>
                    <a:lnTo>
                      <a:pt x="840740" y="2653030"/>
                    </a:lnTo>
                    <a:lnTo>
                      <a:pt x="913130" y="2653030"/>
                    </a:lnTo>
                    <a:lnTo>
                      <a:pt x="2653030" y="913130"/>
                    </a:lnTo>
                    <a:close/>
                    <a:moveTo>
                      <a:pt x="2653030" y="1057910"/>
                    </a:moveTo>
                    <a:lnTo>
                      <a:pt x="2653030" y="985520"/>
                    </a:lnTo>
                    <a:lnTo>
                      <a:pt x="985520" y="2653030"/>
                    </a:lnTo>
                    <a:lnTo>
                      <a:pt x="1057910" y="2653030"/>
                    </a:lnTo>
                    <a:lnTo>
                      <a:pt x="2653030" y="1057910"/>
                    </a:lnTo>
                    <a:close/>
                  </a:path>
                </a:pathLst>
              </a:custGeom>
              <a:solidFill>
                <a:srgbClr val="004A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1" name="AutoShape 13"/>
            <p:cNvSpPr/>
            <p:nvPr/>
          </p:nvSpPr>
          <p:spPr>
            <a:xfrm rot="16200000" flipV="1">
              <a:off x="58653" y="5912505"/>
              <a:ext cx="1860175" cy="3081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accent1"/>
              </a:solidFill>
            </a:ln>
          </p:spPr>
          <p:txBody>
            <a:bodyPr/>
            <a:lstStyle/>
            <a:p>
              <a:pPr>
                <a:defRPr/>
              </a:pPr>
              <a:endParaRPr lang="ru-RU" sz="1200"/>
            </a:p>
          </p:txBody>
        </p:sp>
        <p:sp>
          <p:nvSpPr>
            <p:cNvPr id="22" name="AutoShape 13"/>
            <p:cNvSpPr/>
            <p:nvPr/>
          </p:nvSpPr>
          <p:spPr>
            <a:xfrm rot="16200000">
              <a:off x="-1475914" y="2422152"/>
              <a:ext cx="4929307" cy="3081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accent1"/>
              </a:solidFill>
            </a:ln>
          </p:spPr>
          <p:txBody>
            <a:bodyPr/>
            <a:lstStyle/>
            <a:p>
              <a:pPr>
                <a:defRPr/>
              </a:pPr>
              <a:endParaRPr lang="ru-RU" sz="1200"/>
            </a:p>
          </p:txBody>
        </p:sp>
      </p:grpSp>
      <p:sp>
        <p:nvSpPr>
          <p:cNvPr id="24" name="AutoShape 13"/>
          <p:cNvSpPr>
            <a:spLocks noChangeArrowheads="1"/>
          </p:cNvSpPr>
          <p:nvPr/>
        </p:nvSpPr>
        <p:spPr bwMode="auto">
          <a:xfrm>
            <a:off x="1990725" y="2755899"/>
            <a:ext cx="2486025" cy="103188"/>
          </a:xfrm>
          <a:prstGeom prst="rect">
            <a:avLst/>
          </a:prstGeom>
          <a:solidFill>
            <a:srgbClr val="F8CF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1"/>
          <p:cNvSpPr txBox="1"/>
          <p:nvPr/>
        </p:nvSpPr>
        <p:spPr>
          <a:xfrm>
            <a:off x="9505950" y="1677988"/>
            <a:ext cx="8172450" cy="862012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spc="56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УСК </a:t>
            </a:r>
            <a:r>
              <a:rPr lang="en-US" sz="2800" spc="56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томонидан</a:t>
            </a:r>
            <a:r>
              <a:rPr lang="en-US" sz="2800" spc="56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spc="56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амалга</a:t>
            </a:r>
            <a:r>
              <a:rPr lang="en-US" sz="2800" spc="56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spc="56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ошири</a:t>
            </a:r>
            <a:r>
              <a:rPr lang="en-US" sz="2799" spc="55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</a:t>
            </a:r>
            <a:r>
              <a:rPr lang="en-US" sz="2800" spc="56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адиган</a:t>
            </a:r>
            <a:r>
              <a:rPr lang="en-US" sz="2800" spc="56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spc="56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тадбирларни</a:t>
            </a:r>
            <a:r>
              <a:rPr lang="en-US" sz="2800" spc="56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spc="56" dirty="0" err="1" smtClean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режалаштириш</a:t>
            </a:r>
            <a:r>
              <a:rPr lang="ru-RU" sz="2800" spc="56" dirty="0" smtClean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2800" spc="56" dirty="0">
              <a:solidFill>
                <a:srgbClr val="004A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2"/>
          <p:cNvSpPr txBox="1"/>
          <p:nvPr/>
        </p:nvSpPr>
        <p:spPr>
          <a:xfrm>
            <a:off x="9505950" y="2933700"/>
            <a:ext cx="7753350" cy="5601533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spc="56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Масалан</a:t>
            </a:r>
            <a:r>
              <a:rPr lang="en-US" sz="2800" b="1" spc="56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462280" lvl="1" indent="-231140" eaLnBrk="1" fontAlgn="auto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ru-RU" sz="2800" spc="56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сайловдан</a:t>
            </a:r>
            <a:r>
              <a:rPr lang="ru-RU" sz="2800" spc="56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spc="56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камида</a:t>
            </a:r>
            <a:r>
              <a:rPr lang="ru-RU" sz="2800" spc="56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15 кун </a:t>
            </a:r>
            <a:r>
              <a:rPr lang="ru-RU" sz="2800" spc="56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олдин</a:t>
            </a:r>
            <a:r>
              <a:rPr lang="ru-RU" sz="2800" spc="56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spc="56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сайловчилар</a:t>
            </a:r>
            <a:r>
              <a:rPr lang="ru-RU" sz="2800" spc="56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spc="56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рўйхатини</a:t>
            </a:r>
            <a:r>
              <a:rPr lang="ru-RU" sz="2800" spc="56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spc="56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ҳамма</a:t>
            </a:r>
            <a:r>
              <a:rPr lang="ru-RU" sz="2800" spc="56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spc="56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танишиши</a:t>
            </a:r>
            <a:r>
              <a:rPr lang="ru-RU" sz="2800" spc="56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spc="56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учун</a:t>
            </a:r>
            <a:r>
              <a:rPr lang="ru-RU" sz="2800" spc="56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spc="56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жойлаштиради</a:t>
            </a:r>
            <a:r>
              <a:rPr lang="en-US" sz="2800" spc="56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231140"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800" spc="56" dirty="0">
              <a:solidFill>
                <a:srgbClr val="004A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62280" lvl="1" indent="-231140" eaLnBrk="1" fontAlgn="auto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US" sz="2800" spc="56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сайловчиларни</a:t>
            </a:r>
            <a:r>
              <a:rPr lang="en-US" sz="2800" spc="56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spc="56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қабул</a:t>
            </a:r>
            <a:r>
              <a:rPr lang="en-US" sz="2800" spc="56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spc="56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қилишни</a:t>
            </a:r>
            <a:r>
              <a:rPr lang="en-US" sz="2800" spc="56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spc="56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ташкил</a:t>
            </a:r>
            <a:r>
              <a:rPr lang="en-US" sz="2800" spc="56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spc="56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этиш</a:t>
            </a:r>
            <a:r>
              <a:rPr lang="en-US" sz="2800" spc="56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462280" lvl="1" indent="-231140" eaLnBrk="1" fontAlgn="auto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endParaRPr lang="en-US" sz="2800" spc="56" dirty="0">
              <a:solidFill>
                <a:srgbClr val="004A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62280" lvl="1" indent="-231140" eaLnBrk="1" fontAlgn="auto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US" sz="2800" spc="56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комиссия</a:t>
            </a:r>
            <a:r>
              <a:rPr lang="en-US" sz="2800" spc="56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spc="56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аъзолари</a:t>
            </a:r>
            <a:r>
              <a:rPr lang="en-US" sz="2800" spc="56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spc="56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вазифаларини</a:t>
            </a:r>
            <a:r>
              <a:rPr lang="en-US" sz="2800" spc="56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spc="56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тақсимлаш</a:t>
            </a:r>
            <a:r>
              <a:rPr lang="en-US" sz="2800" spc="56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462280" lvl="1" indent="-231140" eaLnBrk="1" fontAlgn="auto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endParaRPr lang="en-US" sz="2800" spc="56" dirty="0">
              <a:solidFill>
                <a:srgbClr val="004A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62280" lvl="1" indent="-231140" eaLnBrk="1" fontAlgn="auto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US" sz="2800" spc="56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олинган</a:t>
            </a:r>
            <a:r>
              <a:rPr lang="en-US" sz="2800" spc="56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spc="56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бюллетенларни</a:t>
            </a:r>
            <a:r>
              <a:rPr lang="en-US" sz="2800" spc="56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spc="56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тасдиқлаш</a:t>
            </a:r>
            <a:r>
              <a:rPr lang="en-US" sz="2800" spc="56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spc="56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ва</a:t>
            </a:r>
            <a:r>
              <a:rPr lang="en-US" sz="2800" spc="56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spc="56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сақланишини</a:t>
            </a:r>
            <a:r>
              <a:rPr lang="en-US" sz="2800" spc="56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spc="56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таъминлаш</a:t>
            </a:r>
            <a:r>
              <a:rPr lang="en-US" sz="2800" spc="56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grpSp>
        <p:nvGrpSpPr>
          <p:cNvPr id="13" name="Группа 8"/>
          <p:cNvGrpSpPr>
            <a:grpSpLocks/>
          </p:cNvGrpSpPr>
          <p:nvPr/>
        </p:nvGrpSpPr>
        <p:grpSpPr bwMode="auto">
          <a:xfrm>
            <a:off x="12700" y="0"/>
            <a:ext cx="1500188" cy="10288588"/>
            <a:chOff x="0" y="-27094"/>
            <a:chExt cx="1004148" cy="6885094"/>
          </a:xfrm>
        </p:grpSpPr>
        <p:sp>
          <p:nvSpPr>
            <p:cNvPr id="14" name="AutoShape 4"/>
            <p:cNvSpPr>
              <a:spLocks noChangeArrowheads="1"/>
            </p:cNvSpPr>
            <p:nvPr/>
          </p:nvSpPr>
          <p:spPr bwMode="auto">
            <a:xfrm>
              <a:off x="0" y="-17780"/>
              <a:ext cx="889000" cy="4919980"/>
            </a:xfrm>
            <a:prstGeom prst="rect">
              <a:avLst/>
            </a:prstGeom>
            <a:solidFill>
              <a:srgbClr val="245A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ru-RU" altLang="ru-RU" sz="1200"/>
            </a:p>
          </p:txBody>
        </p:sp>
        <p:grpSp>
          <p:nvGrpSpPr>
            <p:cNvPr id="15" name="Group 2"/>
            <p:cNvGrpSpPr>
              <a:grpSpLocks/>
            </p:cNvGrpSpPr>
            <p:nvPr/>
          </p:nvGrpSpPr>
          <p:grpSpPr bwMode="auto">
            <a:xfrm>
              <a:off x="0" y="4997873"/>
              <a:ext cx="889000" cy="1860127"/>
              <a:chOff x="0" y="0"/>
              <a:chExt cx="2653030" cy="2654300"/>
            </a:xfrm>
          </p:grpSpPr>
          <p:sp>
            <p:nvSpPr>
              <p:cNvPr id="18" name="Freeform 3"/>
              <p:cNvSpPr>
                <a:spLocks/>
              </p:cNvSpPr>
              <p:nvPr/>
            </p:nvSpPr>
            <p:spPr bwMode="auto">
              <a:xfrm>
                <a:off x="0" y="0"/>
                <a:ext cx="2653030" cy="2654300"/>
              </a:xfrm>
              <a:custGeom>
                <a:avLst/>
                <a:gdLst>
                  <a:gd name="T0" fmla="*/ 1463040 w 2653030"/>
                  <a:gd name="T1" fmla="*/ 0 h 2654300"/>
                  <a:gd name="T2" fmla="*/ 1681480 w 2653030"/>
                  <a:gd name="T3" fmla="*/ 0 h 2654300"/>
                  <a:gd name="T4" fmla="*/ 0 w 2653030"/>
                  <a:gd name="T5" fmla="*/ 1680210 h 2654300"/>
                  <a:gd name="T6" fmla="*/ 1318260 w 2653030"/>
                  <a:gd name="T7" fmla="*/ 0 h 2654300"/>
                  <a:gd name="T8" fmla="*/ 1390650 w 2653030"/>
                  <a:gd name="T9" fmla="*/ 0 h 2654300"/>
                  <a:gd name="T10" fmla="*/ 0 w 2653030"/>
                  <a:gd name="T11" fmla="*/ 1173480 h 2654300"/>
                  <a:gd name="T12" fmla="*/ 1826260 w 2653030"/>
                  <a:gd name="T13" fmla="*/ 0 h 2654300"/>
                  <a:gd name="T14" fmla="*/ 0 w 2653030"/>
                  <a:gd name="T15" fmla="*/ 1826260 h 2654300"/>
                  <a:gd name="T16" fmla="*/ 2188210 w 2653030"/>
                  <a:gd name="T17" fmla="*/ 0 h 2654300"/>
                  <a:gd name="T18" fmla="*/ 2260600 w 2653030"/>
                  <a:gd name="T19" fmla="*/ 0 h 2654300"/>
                  <a:gd name="T20" fmla="*/ 0 w 2653030"/>
                  <a:gd name="T21" fmla="*/ 2479040 h 2654300"/>
                  <a:gd name="T22" fmla="*/ 2405380 w 2653030"/>
                  <a:gd name="T23" fmla="*/ 0 h 2654300"/>
                  <a:gd name="T24" fmla="*/ 0 w 2653030"/>
                  <a:gd name="T25" fmla="*/ 2405380 h 2654300"/>
                  <a:gd name="T26" fmla="*/ 2043430 w 2653030"/>
                  <a:gd name="T27" fmla="*/ 0 h 2654300"/>
                  <a:gd name="T28" fmla="*/ 2115820 w 2653030"/>
                  <a:gd name="T29" fmla="*/ 0 h 2654300"/>
                  <a:gd name="T30" fmla="*/ 0 w 2653030"/>
                  <a:gd name="T31" fmla="*/ 303530 h 2654300"/>
                  <a:gd name="T32" fmla="*/ 1101090 w 2653030"/>
                  <a:gd name="T33" fmla="*/ 0 h 2654300"/>
                  <a:gd name="T34" fmla="*/ 0 w 2653030"/>
                  <a:gd name="T35" fmla="*/ 1101090 h 2654300"/>
                  <a:gd name="T36" fmla="*/ 2623820 w 2653030"/>
                  <a:gd name="T37" fmla="*/ 0 h 2654300"/>
                  <a:gd name="T38" fmla="*/ 43180 w 2653030"/>
                  <a:gd name="T39" fmla="*/ 2653030 h 2654300"/>
                  <a:gd name="T40" fmla="*/ 520700 w 2653030"/>
                  <a:gd name="T41" fmla="*/ 0 h 2654300"/>
                  <a:gd name="T42" fmla="*/ 0 w 2653030"/>
                  <a:gd name="T43" fmla="*/ 520700 h 2654300"/>
                  <a:gd name="T44" fmla="*/ 12700 w 2653030"/>
                  <a:gd name="T45" fmla="*/ 0 h 2654300"/>
                  <a:gd name="T46" fmla="*/ 85090 w 2653030"/>
                  <a:gd name="T47" fmla="*/ 0 h 2654300"/>
                  <a:gd name="T48" fmla="*/ 0 w 2653030"/>
                  <a:gd name="T49" fmla="*/ 157480 h 2654300"/>
                  <a:gd name="T50" fmla="*/ 0 w 2653030"/>
                  <a:gd name="T51" fmla="*/ 956310 h 2654300"/>
                  <a:gd name="T52" fmla="*/ 0 w 2653030"/>
                  <a:gd name="T53" fmla="*/ 882650 h 2654300"/>
                  <a:gd name="T54" fmla="*/ 593090 w 2653030"/>
                  <a:gd name="T55" fmla="*/ 0 h 2654300"/>
                  <a:gd name="T56" fmla="*/ 665480 w 2653030"/>
                  <a:gd name="T57" fmla="*/ 0 h 2654300"/>
                  <a:gd name="T58" fmla="*/ 0 w 2653030"/>
                  <a:gd name="T59" fmla="*/ 737870 h 2654300"/>
                  <a:gd name="T60" fmla="*/ 1971040 w 2653030"/>
                  <a:gd name="T61" fmla="*/ 0 h 2654300"/>
                  <a:gd name="T62" fmla="*/ 0 w 2653030"/>
                  <a:gd name="T63" fmla="*/ 1971040 h 2654300"/>
                  <a:gd name="T64" fmla="*/ 2653030 w 2653030"/>
                  <a:gd name="T65" fmla="*/ 1710690 h 2654300"/>
                  <a:gd name="T66" fmla="*/ 2653030 w 2653030"/>
                  <a:gd name="T67" fmla="*/ 1783080 h 2654300"/>
                  <a:gd name="T68" fmla="*/ 1855470 w 2653030"/>
                  <a:gd name="T69" fmla="*/ 2653030 h 2654300"/>
                  <a:gd name="T70" fmla="*/ 2653030 w 2653030"/>
                  <a:gd name="T71" fmla="*/ 2072640 h 2654300"/>
                  <a:gd name="T72" fmla="*/ 2072640 w 2653030"/>
                  <a:gd name="T73" fmla="*/ 2653030 h 2654300"/>
                  <a:gd name="T74" fmla="*/ 2653030 w 2653030"/>
                  <a:gd name="T75" fmla="*/ 1565910 h 2654300"/>
                  <a:gd name="T76" fmla="*/ 2653030 w 2653030"/>
                  <a:gd name="T77" fmla="*/ 1638300 h 2654300"/>
                  <a:gd name="T78" fmla="*/ 2653030 w 2653030"/>
                  <a:gd name="T79" fmla="*/ 2145030 h 2654300"/>
                  <a:gd name="T80" fmla="*/ 2653030 w 2653030"/>
                  <a:gd name="T81" fmla="*/ 2580640 h 2654300"/>
                  <a:gd name="T82" fmla="*/ 2653030 w 2653030"/>
                  <a:gd name="T83" fmla="*/ 2580640 h 2654300"/>
                  <a:gd name="T84" fmla="*/ 2435860 w 2653030"/>
                  <a:gd name="T85" fmla="*/ 2653030 h 2654300"/>
                  <a:gd name="T86" fmla="*/ 2653030 w 2653030"/>
                  <a:gd name="T87" fmla="*/ 2363470 h 2654300"/>
                  <a:gd name="T88" fmla="*/ 2363470 w 2653030"/>
                  <a:gd name="T89" fmla="*/ 2653030 h 2654300"/>
                  <a:gd name="T90" fmla="*/ 2653030 w 2653030"/>
                  <a:gd name="T91" fmla="*/ 1419860 h 2654300"/>
                  <a:gd name="T92" fmla="*/ 2653030 w 2653030"/>
                  <a:gd name="T93" fmla="*/ 1492250 h 2654300"/>
                  <a:gd name="T94" fmla="*/ 115570 w 2653030"/>
                  <a:gd name="T95" fmla="*/ 2653030 h 2654300"/>
                  <a:gd name="T96" fmla="*/ 2653030 w 2653030"/>
                  <a:gd name="T97" fmla="*/ 622300 h 2654300"/>
                  <a:gd name="T98" fmla="*/ 622300 w 2653030"/>
                  <a:gd name="T99" fmla="*/ 2653030 h 2654300"/>
                  <a:gd name="T100" fmla="*/ 2653030 w 2653030"/>
                  <a:gd name="T101" fmla="*/ 405130 h 2654300"/>
                  <a:gd name="T102" fmla="*/ 2653030 w 2653030"/>
                  <a:gd name="T103" fmla="*/ 477520 h 2654300"/>
                  <a:gd name="T104" fmla="*/ 1275080 w 2653030"/>
                  <a:gd name="T105" fmla="*/ 2653030 h 2654300"/>
                  <a:gd name="T106" fmla="*/ 2653030 w 2653030"/>
                  <a:gd name="T107" fmla="*/ 767080 h 2654300"/>
                  <a:gd name="T108" fmla="*/ 767080 w 2653030"/>
                  <a:gd name="T109" fmla="*/ 2653030 h 2654300"/>
                  <a:gd name="T110" fmla="*/ 2653030 w 2653030"/>
                  <a:gd name="T111" fmla="*/ 260350 h 2654300"/>
                  <a:gd name="T112" fmla="*/ 2653030 w 2653030"/>
                  <a:gd name="T113" fmla="*/ 332740 h 2654300"/>
                  <a:gd name="T114" fmla="*/ 1130300 w 2653030"/>
                  <a:gd name="T115" fmla="*/ 2653030 h 2654300"/>
                  <a:gd name="T116" fmla="*/ 2653030 w 2653030"/>
                  <a:gd name="T117" fmla="*/ 913130 h 2654300"/>
                  <a:gd name="T118" fmla="*/ 913130 w 2653030"/>
                  <a:gd name="T119" fmla="*/ 2653030 h 2654300"/>
                  <a:gd name="T120" fmla="*/ 2653030 w 2653030"/>
                  <a:gd name="T121" fmla="*/ 985520 h 2654300"/>
                  <a:gd name="T122" fmla="*/ 2653030 w 2653030"/>
                  <a:gd name="T123" fmla="*/ 1057910 h 2654300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2653030" h="2654300">
                    <a:moveTo>
                      <a:pt x="0" y="1535430"/>
                    </a:moveTo>
                    <a:lnTo>
                      <a:pt x="0" y="1463040"/>
                    </a:lnTo>
                    <a:lnTo>
                      <a:pt x="1463040" y="0"/>
                    </a:lnTo>
                    <a:lnTo>
                      <a:pt x="1535430" y="0"/>
                    </a:lnTo>
                    <a:lnTo>
                      <a:pt x="0" y="1535430"/>
                    </a:lnTo>
                    <a:close/>
                    <a:moveTo>
                      <a:pt x="1681480" y="0"/>
                    </a:moveTo>
                    <a:lnTo>
                      <a:pt x="1609090" y="0"/>
                    </a:lnTo>
                    <a:lnTo>
                      <a:pt x="0" y="1607820"/>
                    </a:lnTo>
                    <a:lnTo>
                      <a:pt x="0" y="1680210"/>
                    </a:lnTo>
                    <a:lnTo>
                      <a:pt x="1681480" y="0"/>
                    </a:lnTo>
                    <a:close/>
                    <a:moveTo>
                      <a:pt x="1390650" y="0"/>
                    </a:moveTo>
                    <a:lnTo>
                      <a:pt x="1318260" y="0"/>
                    </a:lnTo>
                    <a:lnTo>
                      <a:pt x="0" y="1318260"/>
                    </a:lnTo>
                    <a:lnTo>
                      <a:pt x="0" y="1390650"/>
                    </a:lnTo>
                    <a:lnTo>
                      <a:pt x="1390650" y="0"/>
                    </a:lnTo>
                    <a:close/>
                    <a:moveTo>
                      <a:pt x="1245870" y="0"/>
                    </a:moveTo>
                    <a:lnTo>
                      <a:pt x="1173480" y="0"/>
                    </a:lnTo>
                    <a:lnTo>
                      <a:pt x="0" y="1173480"/>
                    </a:lnTo>
                    <a:lnTo>
                      <a:pt x="0" y="1245870"/>
                    </a:lnTo>
                    <a:lnTo>
                      <a:pt x="1245870" y="0"/>
                    </a:lnTo>
                    <a:close/>
                    <a:moveTo>
                      <a:pt x="1826260" y="0"/>
                    </a:moveTo>
                    <a:lnTo>
                      <a:pt x="1753870" y="0"/>
                    </a:lnTo>
                    <a:lnTo>
                      <a:pt x="0" y="1753870"/>
                    </a:lnTo>
                    <a:lnTo>
                      <a:pt x="0" y="1826260"/>
                    </a:lnTo>
                    <a:lnTo>
                      <a:pt x="1826260" y="0"/>
                    </a:lnTo>
                    <a:close/>
                    <a:moveTo>
                      <a:pt x="2260600" y="0"/>
                    </a:moveTo>
                    <a:lnTo>
                      <a:pt x="2188210" y="0"/>
                    </a:lnTo>
                    <a:lnTo>
                      <a:pt x="0" y="2188210"/>
                    </a:lnTo>
                    <a:lnTo>
                      <a:pt x="0" y="2260600"/>
                    </a:lnTo>
                    <a:lnTo>
                      <a:pt x="2260600" y="0"/>
                    </a:lnTo>
                    <a:close/>
                    <a:moveTo>
                      <a:pt x="2551430" y="0"/>
                    </a:moveTo>
                    <a:lnTo>
                      <a:pt x="2479040" y="0"/>
                    </a:lnTo>
                    <a:lnTo>
                      <a:pt x="0" y="2479040"/>
                    </a:lnTo>
                    <a:lnTo>
                      <a:pt x="0" y="2551430"/>
                    </a:lnTo>
                    <a:lnTo>
                      <a:pt x="2551430" y="0"/>
                    </a:lnTo>
                    <a:close/>
                    <a:moveTo>
                      <a:pt x="2405380" y="0"/>
                    </a:moveTo>
                    <a:lnTo>
                      <a:pt x="2332990" y="0"/>
                    </a:lnTo>
                    <a:lnTo>
                      <a:pt x="0" y="2332990"/>
                    </a:lnTo>
                    <a:lnTo>
                      <a:pt x="0" y="2405380"/>
                    </a:lnTo>
                    <a:lnTo>
                      <a:pt x="2405380" y="0"/>
                    </a:lnTo>
                    <a:close/>
                    <a:moveTo>
                      <a:pt x="2115820" y="0"/>
                    </a:moveTo>
                    <a:lnTo>
                      <a:pt x="2043430" y="0"/>
                    </a:lnTo>
                    <a:lnTo>
                      <a:pt x="0" y="2043430"/>
                    </a:lnTo>
                    <a:lnTo>
                      <a:pt x="0" y="2115820"/>
                    </a:lnTo>
                    <a:lnTo>
                      <a:pt x="2115820" y="0"/>
                    </a:lnTo>
                    <a:close/>
                    <a:moveTo>
                      <a:pt x="375920" y="0"/>
                    </a:moveTo>
                    <a:lnTo>
                      <a:pt x="303530" y="0"/>
                    </a:lnTo>
                    <a:lnTo>
                      <a:pt x="0" y="303530"/>
                    </a:lnTo>
                    <a:lnTo>
                      <a:pt x="0" y="375920"/>
                    </a:lnTo>
                    <a:lnTo>
                      <a:pt x="375920" y="0"/>
                    </a:lnTo>
                    <a:close/>
                    <a:moveTo>
                      <a:pt x="1101090" y="0"/>
                    </a:moveTo>
                    <a:lnTo>
                      <a:pt x="1028700" y="0"/>
                    </a:lnTo>
                    <a:lnTo>
                      <a:pt x="0" y="1028700"/>
                    </a:lnTo>
                    <a:lnTo>
                      <a:pt x="0" y="1101090"/>
                    </a:lnTo>
                    <a:lnTo>
                      <a:pt x="1101090" y="0"/>
                    </a:lnTo>
                    <a:close/>
                    <a:moveTo>
                      <a:pt x="2653030" y="0"/>
                    </a:moveTo>
                    <a:lnTo>
                      <a:pt x="2623820" y="0"/>
                    </a:lnTo>
                    <a:lnTo>
                      <a:pt x="0" y="2623820"/>
                    </a:lnTo>
                    <a:lnTo>
                      <a:pt x="0" y="2653030"/>
                    </a:lnTo>
                    <a:lnTo>
                      <a:pt x="43180" y="2653030"/>
                    </a:lnTo>
                    <a:lnTo>
                      <a:pt x="2653030" y="43180"/>
                    </a:lnTo>
                    <a:lnTo>
                      <a:pt x="2653030" y="0"/>
                    </a:lnTo>
                    <a:close/>
                    <a:moveTo>
                      <a:pt x="520700" y="0"/>
                    </a:moveTo>
                    <a:lnTo>
                      <a:pt x="448310" y="0"/>
                    </a:lnTo>
                    <a:lnTo>
                      <a:pt x="0" y="448310"/>
                    </a:lnTo>
                    <a:lnTo>
                      <a:pt x="0" y="520700"/>
                    </a:lnTo>
                    <a:lnTo>
                      <a:pt x="520700" y="0"/>
                    </a:lnTo>
                    <a:close/>
                    <a:moveTo>
                      <a:pt x="85090" y="0"/>
                    </a:moveTo>
                    <a:lnTo>
                      <a:pt x="12700" y="0"/>
                    </a:lnTo>
                    <a:lnTo>
                      <a:pt x="0" y="12700"/>
                    </a:lnTo>
                    <a:lnTo>
                      <a:pt x="0" y="85090"/>
                    </a:lnTo>
                    <a:lnTo>
                      <a:pt x="85090" y="0"/>
                    </a:lnTo>
                    <a:close/>
                    <a:moveTo>
                      <a:pt x="231140" y="0"/>
                    </a:moveTo>
                    <a:lnTo>
                      <a:pt x="158750" y="0"/>
                    </a:lnTo>
                    <a:lnTo>
                      <a:pt x="0" y="157480"/>
                    </a:lnTo>
                    <a:lnTo>
                      <a:pt x="0" y="229870"/>
                    </a:lnTo>
                    <a:lnTo>
                      <a:pt x="231140" y="0"/>
                    </a:lnTo>
                    <a:close/>
                    <a:moveTo>
                      <a:pt x="0" y="956310"/>
                    </a:moveTo>
                    <a:lnTo>
                      <a:pt x="956310" y="0"/>
                    </a:lnTo>
                    <a:lnTo>
                      <a:pt x="883920" y="0"/>
                    </a:lnTo>
                    <a:lnTo>
                      <a:pt x="0" y="882650"/>
                    </a:lnTo>
                    <a:lnTo>
                      <a:pt x="0" y="956310"/>
                    </a:lnTo>
                    <a:close/>
                    <a:moveTo>
                      <a:pt x="665480" y="0"/>
                    </a:moveTo>
                    <a:lnTo>
                      <a:pt x="593090" y="0"/>
                    </a:lnTo>
                    <a:lnTo>
                      <a:pt x="0" y="593090"/>
                    </a:lnTo>
                    <a:lnTo>
                      <a:pt x="0" y="665480"/>
                    </a:lnTo>
                    <a:lnTo>
                      <a:pt x="665480" y="0"/>
                    </a:lnTo>
                    <a:close/>
                    <a:moveTo>
                      <a:pt x="810260" y="0"/>
                    </a:moveTo>
                    <a:lnTo>
                      <a:pt x="737870" y="0"/>
                    </a:lnTo>
                    <a:lnTo>
                      <a:pt x="0" y="737870"/>
                    </a:lnTo>
                    <a:lnTo>
                      <a:pt x="0" y="810260"/>
                    </a:lnTo>
                    <a:lnTo>
                      <a:pt x="810260" y="0"/>
                    </a:lnTo>
                    <a:close/>
                    <a:moveTo>
                      <a:pt x="1971040" y="0"/>
                    </a:moveTo>
                    <a:lnTo>
                      <a:pt x="1898650" y="0"/>
                    </a:lnTo>
                    <a:lnTo>
                      <a:pt x="0" y="1898650"/>
                    </a:lnTo>
                    <a:lnTo>
                      <a:pt x="0" y="1971040"/>
                    </a:lnTo>
                    <a:lnTo>
                      <a:pt x="1971040" y="0"/>
                    </a:lnTo>
                    <a:close/>
                    <a:moveTo>
                      <a:pt x="2653030" y="1783080"/>
                    </a:moveTo>
                    <a:lnTo>
                      <a:pt x="2653030" y="1710690"/>
                    </a:lnTo>
                    <a:lnTo>
                      <a:pt x="1710690" y="2653030"/>
                    </a:lnTo>
                    <a:lnTo>
                      <a:pt x="1783080" y="2653030"/>
                    </a:lnTo>
                    <a:lnTo>
                      <a:pt x="2653030" y="1783080"/>
                    </a:lnTo>
                    <a:close/>
                    <a:moveTo>
                      <a:pt x="2653030" y="1927860"/>
                    </a:moveTo>
                    <a:lnTo>
                      <a:pt x="2653030" y="1855470"/>
                    </a:lnTo>
                    <a:lnTo>
                      <a:pt x="1855470" y="2653030"/>
                    </a:lnTo>
                    <a:lnTo>
                      <a:pt x="1927860" y="2653030"/>
                    </a:lnTo>
                    <a:lnTo>
                      <a:pt x="2653030" y="1927860"/>
                    </a:lnTo>
                    <a:close/>
                    <a:moveTo>
                      <a:pt x="2653030" y="2072640"/>
                    </a:moveTo>
                    <a:lnTo>
                      <a:pt x="2653030" y="2000250"/>
                    </a:lnTo>
                    <a:lnTo>
                      <a:pt x="2000250" y="2653030"/>
                    </a:lnTo>
                    <a:lnTo>
                      <a:pt x="2072640" y="2653030"/>
                    </a:lnTo>
                    <a:lnTo>
                      <a:pt x="2653030" y="2072640"/>
                    </a:lnTo>
                    <a:close/>
                    <a:moveTo>
                      <a:pt x="2653030" y="1638300"/>
                    </a:moveTo>
                    <a:lnTo>
                      <a:pt x="2653030" y="1565910"/>
                    </a:lnTo>
                    <a:lnTo>
                      <a:pt x="1564640" y="2654300"/>
                    </a:lnTo>
                    <a:lnTo>
                      <a:pt x="1637030" y="2654300"/>
                    </a:lnTo>
                    <a:lnTo>
                      <a:pt x="2653030" y="1638300"/>
                    </a:lnTo>
                    <a:close/>
                    <a:moveTo>
                      <a:pt x="2217420" y="2653030"/>
                    </a:moveTo>
                    <a:lnTo>
                      <a:pt x="2653030" y="2217420"/>
                    </a:lnTo>
                    <a:lnTo>
                      <a:pt x="2653030" y="2145030"/>
                    </a:lnTo>
                    <a:lnTo>
                      <a:pt x="2145030" y="2653030"/>
                    </a:lnTo>
                    <a:lnTo>
                      <a:pt x="2217420" y="2653030"/>
                    </a:lnTo>
                    <a:close/>
                    <a:moveTo>
                      <a:pt x="2653030" y="2580640"/>
                    </a:moveTo>
                    <a:lnTo>
                      <a:pt x="2580640" y="2653030"/>
                    </a:lnTo>
                    <a:lnTo>
                      <a:pt x="2653030" y="2653030"/>
                    </a:lnTo>
                    <a:lnTo>
                      <a:pt x="2653030" y="2580640"/>
                    </a:lnTo>
                    <a:close/>
                    <a:moveTo>
                      <a:pt x="2653030" y="2508250"/>
                    </a:moveTo>
                    <a:lnTo>
                      <a:pt x="2653030" y="2435860"/>
                    </a:lnTo>
                    <a:lnTo>
                      <a:pt x="2435860" y="2653030"/>
                    </a:lnTo>
                    <a:lnTo>
                      <a:pt x="2508250" y="2653030"/>
                    </a:lnTo>
                    <a:lnTo>
                      <a:pt x="2653030" y="2508250"/>
                    </a:lnTo>
                    <a:close/>
                    <a:moveTo>
                      <a:pt x="2653030" y="2363470"/>
                    </a:moveTo>
                    <a:lnTo>
                      <a:pt x="2653030" y="2291080"/>
                    </a:lnTo>
                    <a:lnTo>
                      <a:pt x="2291080" y="2653030"/>
                    </a:lnTo>
                    <a:lnTo>
                      <a:pt x="2363470" y="2653030"/>
                    </a:lnTo>
                    <a:lnTo>
                      <a:pt x="2653030" y="2363470"/>
                    </a:lnTo>
                    <a:close/>
                    <a:moveTo>
                      <a:pt x="2653030" y="1492250"/>
                    </a:moveTo>
                    <a:lnTo>
                      <a:pt x="2653030" y="1419860"/>
                    </a:lnTo>
                    <a:lnTo>
                      <a:pt x="1419860" y="2653030"/>
                    </a:lnTo>
                    <a:lnTo>
                      <a:pt x="1492250" y="2653030"/>
                    </a:lnTo>
                    <a:lnTo>
                      <a:pt x="2653030" y="1492250"/>
                    </a:lnTo>
                    <a:close/>
                    <a:moveTo>
                      <a:pt x="2653030" y="187960"/>
                    </a:moveTo>
                    <a:lnTo>
                      <a:pt x="2653030" y="115570"/>
                    </a:lnTo>
                    <a:lnTo>
                      <a:pt x="115570" y="2653030"/>
                    </a:lnTo>
                    <a:lnTo>
                      <a:pt x="187960" y="2653030"/>
                    </a:lnTo>
                    <a:lnTo>
                      <a:pt x="2653030" y="187960"/>
                    </a:lnTo>
                    <a:close/>
                    <a:moveTo>
                      <a:pt x="2653030" y="622300"/>
                    </a:moveTo>
                    <a:lnTo>
                      <a:pt x="2653030" y="549910"/>
                    </a:lnTo>
                    <a:lnTo>
                      <a:pt x="549910" y="2653030"/>
                    </a:lnTo>
                    <a:lnTo>
                      <a:pt x="622300" y="2653030"/>
                    </a:lnTo>
                    <a:lnTo>
                      <a:pt x="2653030" y="622300"/>
                    </a:lnTo>
                    <a:close/>
                    <a:moveTo>
                      <a:pt x="2653030" y="477520"/>
                    </a:moveTo>
                    <a:lnTo>
                      <a:pt x="2653030" y="405130"/>
                    </a:lnTo>
                    <a:lnTo>
                      <a:pt x="405130" y="2653030"/>
                    </a:lnTo>
                    <a:lnTo>
                      <a:pt x="477520" y="2653030"/>
                    </a:lnTo>
                    <a:lnTo>
                      <a:pt x="2653030" y="477520"/>
                    </a:lnTo>
                    <a:close/>
                    <a:moveTo>
                      <a:pt x="2653030" y="1347470"/>
                    </a:moveTo>
                    <a:lnTo>
                      <a:pt x="2653030" y="1275080"/>
                    </a:lnTo>
                    <a:lnTo>
                      <a:pt x="1275080" y="2653030"/>
                    </a:lnTo>
                    <a:lnTo>
                      <a:pt x="1347470" y="2653030"/>
                    </a:lnTo>
                    <a:lnTo>
                      <a:pt x="2653030" y="1347470"/>
                    </a:lnTo>
                    <a:close/>
                    <a:moveTo>
                      <a:pt x="2653030" y="767080"/>
                    </a:moveTo>
                    <a:lnTo>
                      <a:pt x="2653030" y="694690"/>
                    </a:lnTo>
                    <a:lnTo>
                      <a:pt x="694690" y="2653030"/>
                    </a:lnTo>
                    <a:lnTo>
                      <a:pt x="767080" y="2653030"/>
                    </a:lnTo>
                    <a:lnTo>
                      <a:pt x="2653030" y="767080"/>
                    </a:lnTo>
                    <a:close/>
                    <a:moveTo>
                      <a:pt x="2653030" y="332740"/>
                    </a:moveTo>
                    <a:lnTo>
                      <a:pt x="2653030" y="260350"/>
                    </a:lnTo>
                    <a:lnTo>
                      <a:pt x="260350" y="2653030"/>
                    </a:lnTo>
                    <a:lnTo>
                      <a:pt x="332740" y="2653030"/>
                    </a:lnTo>
                    <a:lnTo>
                      <a:pt x="2653030" y="332740"/>
                    </a:lnTo>
                    <a:close/>
                    <a:moveTo>
                      <a:pt x="2653030" y="1202690"/>
                    </a:moveTo>
                    <a:lnTo>
                      <a:pt x="2653030" y="1130300"/>
                    </a:lnTo>
                    <a:lnTo>
                      <a:pt x="1130300" y="2653030"/>
                    </a:lnTo>
                    <a:lnTo>
                      <a:pt x="1202690" y="2653030"/>
                    </a:lnTo>
                    <a:lnTo>
                      <a:pt x="2653030" y="1202690"/>
                    </a:lnTo>
                    <a:close/>
                    <a:moveTo>
                      <a:pt x="2653030" y="913130"/>
                    </a:moveTo>
                    <a:lnTo>
                      <a:pt x="2653030" y="840740"/>
                    </a:lnTo>
                    <a:lnTo>
                      <a:pt x="840740" y="2653030"/>
                    </a:lnTo>
                    <a:lnTo>
                      <a:pt x="913130" y="2653030"/>
                    </a:lnTo>
                    <a:lnTo>
                      <a:pt x="2653030" y="913130"/>
                    </a:lnTo>
                    <a:close/>
                    <a:moveTo>
                      <a:pt x="2653030" y="1057910"/>
                    </a:moveTo>
                    <a:lnTo>
                      <a:pt x="2653030" y="985520"/>
                    </a:lnTo>
                    <a:lnTo>
                      <a:pt x="985520" y="2653030"/>
                    </a:lnTo>
                    <a:lnTo>
                      <a:pt x="1057910" y="2653030"/>
                    </a:lnTo>
                    <a:lnTo>
                      <a:pt x="2653030" y="1057910"/>
                    </a:lnTo>
                    <a:close/>
                  </a:path>
                </a:pathLst>
              </a:custGeom>
              <a:solidFill>
                <a:srgbClr val="004A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6" name="AutoShape 13"/>
            <p:cNvSpPr/>
            <p:nvPr/>
          </p:nvSpPr>
          <p:spPr>
            <a:xfrm rot="16200000" flipV="1">
              <a:off x="58653" y="5912505"/>
              <a:ext cx="1860175" cy="3081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accent1"/>
              </a:solidFill>
            </a:ln>
          </p:spPr>
          <p:txBody>
            <a:bodyPr/>
            <a:lstStyle/>
            <a:p>
              <a:pPr>
                <a:defRPr/>
              </a:pPr>
              <a:endParaRPr lang="ru-RU" sz="1200"/>
            </a:p>
          </p:txBody>
        </p:sp>
        <p:sp>
          <p:nvSpPr>
            <p:cNvPr id="17" name="AutoShape 13"/>
            <p:cNvSpPr/>
            <p:nvPr/>
          </p:nvSpPr>
          <p:spPr>
            <a:xfrm rot="16200000">
              <a:off x="-1475914" y="2422152"/>
              <a:ext cx="4929307" cy="3081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accent1"/>
              </a:solidFill>
            </a:ln>
          </p:spPr>
          <p:txBody>
            <a:bodyPr/>
            <a:lstStyle/>
            <a:p>
              <a:pPr>
                <a:defRPr/>
              </a:pPr>
              <a:endParaRPr lang="ru-RU" sz="1200"/>
            </a:p>
          </p:txBody>
        </p:sp>
      </p:grpSp>
      <p:sp>
        <p:nvSpPr>
          <p:cNvPr id="21" name="AutoShape 8"/>
          <p:cNvSpPr>
            <a:spLocks noChangeArrowheads="1"/>
          </p:cNvSpPr>
          <p:nvPr/>
        </p:nvSpPr>
        <p:spPr bwMode="auto">
          <a:xfrm>
            <a:off x="9043988" y="1143000"/>
            <a:ext cx="100012" cy="8191500"/>
          </a:xfrm>
          <a:prstGeom prst="rect">
            <a:avLst/>
          </a:prstGeom>
          <a:solidFill>
            <a:srgbClr val="F8CF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pSp>
        <p:nvGrpSpPr>
          <p:cNvPr id="26" name="Group 13"/>
          <p:cNvGrpSpPr>
            <a:grpSpLocks/>
          </p:cNvGrpSpPr>
          <p:nvPr/>
        </p:nvGrpSpPr>
        <p:grpSpPr bwMode="auto">
          <a:xfrm>
            <a:off x="8868364" y="1724025"/>
            <a:ext cx="447675" cy="447675"/>
            <a:chOff x="0" y="0"/>
            <a:chExt cx="6350000" cy="6350000"/>
          </a:xfrm>
        </p:grpSpPr>
        <p:sp>
          <p:nvSpPr>
            <p:cNvPr id="27" name="Freeform 14"/>
            <p:cNvSpPr>
              <a:spLocks/>
            </p:cNvSpPr>
            <p:nvPr/>
          </p:nvSpPr>
          <p:spPr bwMode="auto">
            <a:xfrm>
              <a:off x="14167" y="0"/>
              <a:ext cx="6321665" cy="6350000"/>
            </a:xfrm>
            <a:custGeom>
              <a:avLst/>
              <a:gdLst>
                <a:gd name="T0" fmla="*/ 3160833 w 6321665"/>
                <a:gd name="T1" fmla="*/ 0 h 6350000"/>
                <a:gd name="T2" fmla="*/ 3160833 w 6321665"/>
                <a:gd name="T3" fmla="*/ 0 h 6350000"/>
                <a:gd name="T4" fmla="*/ 6321666 w 6321665"/>
                <a:gd name="T5" fmla="*/ 3175000 h 6350000"/>
                <a:gd name="T6" fmla="*/ 3160833 w 6321665"/>
                <a:gd name="T7" fmla="*/ 6350000 h 6350000"/>
                <a:gd name="T8" fmla="*/ 0 w 6321665"/>
                <a:gd name="T9" fmla="*/ 3175000 h 6350000"/>
                <a:gd name="T10" fmla="*/ 3160833 w 6321665"/>
                <a:gd name="T11" fmla="*/ 0 h 63500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F8CF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8" name="TextBox 7"/>
          <p:cNvSpPr txBox="1"/>
          <p:nvPr/>
        </p:nvSpPr>
        <p:spPr>
          <a:xfrm>
            <a:off x="1990725" y="3187700"/>
            <a:ext cx="6610350" cy="2924175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eaLnBrk="1" fontAlgn="auto" hangingPunct="1">
              <a:lnSpc>
                <a:spcPts val="4616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196" b="1" spc="209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УСК ТОМОНИДАН САЙЛОВ КУНИГАЧА АМАЛГА ОШИРИЛАДИГАН ВАЗИФАЛАР:</a:t>
            </a:r>
          </a:p>
        </p:txBody>
      </p:sp>
      <p:sp>
        <p:nvSpPr>
          <p:cNvPr id="29" name="AutoShape 13"/>
          <p:cNvSpPr>
            <a:spLocks noChangeArrowheads="1"/>
          </p:cNvSpPr>
          <p:nvPr/>
        </p:nvSpPr>
        <p:spPr bwMode="auto">
          <a:xfrm>
            <a:off x="1990725" y="2755899"/>
            <a:ext cx="2486025" cy="103188"/>
          </a:xfrm>
          <a:prstGeom prst="rect">
            <a:avLst/>
          </a:prstGeom>
          <a:solidFill>
            <a:srgbClr val="F8CF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5"/>
          <p:cNvSpPr txBox="1"/>
          <p:nvPr/>
        </p:nvSpPr>
        <p:spPr>
          <a:xfrm>
            <a:off x="9505950" y="2019300"/>
            <a:ext cx="7753350" cy="862013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spc="56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 </a:t>
            </a:r>
            <a:r>
              <a:rPr lang="en-US" sz="2800" spc="56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Участка</a:t>
            </a:r>
            <a:r>
              <a:rPr lang="en-US" sz="2800" spc="56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spc="56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биноси</a:t>
            </a:r>
            <a:r>
              <a:rPr lang="en-US" sz="2800" spc="56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spc="56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ва</a:t>
            </a:r>
            <a:r>
              <a:rPr lang="en-US" sz="2800" spc="56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spc="56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овоз</a:t>
            </a:r>
            <a:r>
              <a:rPr lang="en-US" sz="2800" spc="56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spc="56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бериш</a:t>
            </a:r>
            <a:r>
              <a:rPr lang="en-US" sz="2800" spc="56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spc="56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хонасини</a:t>
            </a:r>
            <a:r>
              <a:rPr lang="en-US" sz="2800" spc="55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spc="56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шай</a:t>
            </a:r>
            <a:r>
              <a:rPr lang="en-US" sz="2800" spc="56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spc="55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ҳ</a:t>
            </a:r>
            <a:r>
              <a:rPr lang="en-US" sz="2800" spc="56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олатга</a:t>
            </a:r>
            <a:r>
              <a:rPr lang="en-US" sz="2800" spc="56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spc="56" dirty="0" err="1" smtClean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келтириш</a:t>
            </a:r>
            <a:r>
              <a:rPr lang="ru-RU" sz="2800" spc="56" dirty="0" smtClean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2800" spc="56" dirty="0">
              <a:solidFill>
                <a:srgbClr val="004A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6"/>
          <p:cNvSpPr txBox="1"/>
          <p:nvPr/>
        </p:nvSpPr>
        <p:spPr>
          <a:xfrm>
            <a:off x="9505950" y="4616450"/>
            <a:ext cx="8020050" cy="8617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spc="56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6. </a:t>
            </a:r>
            <a:r>
              <a:rPr lang="en-US" sz="2800" spc="56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Овоз</a:t>
            </a:r>
            <a:r>
              <a:rPr lang="en-US" sz="2800" spc="56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spc="56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бериш</a:t>
            </a:r>
            <a:r>
              <a:rPr lang="en-US" sz="2800" spc="56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spc="56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вақти</a:t>
            </a:r>
            <a:r>
              <a:rPr lang="en-US" sz="2800" spc="56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spc="56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ва</a:t>
            </a:r>
            <a:r>
              <a:rPr lang="en-US" sz="2800" spc="56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spc="56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жойи</a:t>
            </a:r>
            <a:r>
              <a:rPr lang="en-US" sz="2800" spc="56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spc="56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ҳақида</a:t>
            </a:r>
            <a:r>
              <a:rPr lang="en-US" sz="2800" spc="56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spc="56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сайловдан</a:t>
            </a:r>
            <a:r>
              <a:rPr lang="en-US" sz="2799" spc="55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spc="56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камида</a:t>
            </a:r>
            <a:r>
              <a:rPr lang="en-US" sz="2800" spc="56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10 </a:t>
            </a:r>
            <a:r>
              <a:rPr lang="en-US" sz="2800" spc="56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кун</a:t>
            </a:r>
            <a:r>
              <a:rPr lang="en-US" sz="2800" spc="56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spc="56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олдин</a:t>
            </a:r>
            <a:r>
              <a:rPr lang="en-US" sz="2800" spc="56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spc="56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хабар</a:t>
            </a:r>
            <a:r>
              <a:rPr lang="en-US" sz="2800" spc="56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spc="56" dirty="0" err="1" smtClean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бериш</a:t>
            </a:r>
            <a:r>
              <a:rPr lang="ru-RU" sz="2800" spc="56" dirty="0" smtClean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2800" spc="56" dirty="0">
              <a:solidFill>
                <a:srgbClr val="004A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7"/>
          <p:cNvSpPr txBox="1"/>
          <p:nvPr/>
        </p:nvSpPr>
        <p:spPr>
          <a:xfrm>
            <a:off x="9505950" y="7126288"/>
            <a:ext cx="7753350" cy="862012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spc="56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7. </a:t>
            </a:r>
            <a:r>
              <a:rPr lang="en-US" sz="2800" spc="56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Участка</a:t>
            </a:r>
            <a:r>
              <a:rPr lang="en-US" sz="2800" spc="56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spc="56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ҳудудидаги</a:t>
            </a:r>
            <a:r>
              <a:rPr lang="en-US" sz="2800" spc="56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spc="56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ногирон</a:t>
            </a:r>
            <a:r>
              <a:rPr lang="en-US" sz="2800" spc="56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800" spc="56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бемор</a:t>
            </a:r>
            <a:r>
              <a:rPr lang="en-US" sz="2800" spc="56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800" spc="56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қариялар</a:t>
            </a:r>
            <a:r>
              <a:rPr lang="en-US" sz="2799" spc="55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spc="56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рўйхатини</a:t>
            </a:r>
            <a:r>
              <a:rPr lang="en-US" sz="2800" spc="56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spc="56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шакллантириш</a:t>
            </a:r>
            <a:r>
              <a:rPr lang="uz-Cyrl-UZ" sz="2800" spc="56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2800" spc="56" dirty="0">
              <a:solidFill>
                <a:srgbClr val="004A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8" name="Группа 8"/>
          <p:cNvGrpSpPr>
            <a:grpSpLocks/>
          </p:cNvGrpSpPr>
          <p:nvPr/>
        </p:nvGrpSpPr>
        <p:grpSpPr bwMode="auto">
          <a:xfrm>
            <a:off x="12700" y="0"/>
            <a:ext cx="1500188" cy="10288588"/>
            <a:chOff x="0" y="-27094"/>
            <a:chExt cx="1004148" cy="6885094"/>
          </a:xfrm>
        </p:grpSpPr>
        <p:sp>
          <p:nvSpPr>
            <p:cNvPr id="19" name="AutoShape 4"/>
            <p:cNvSpPr>
              <a:spLocks noChangeArrowheads="1"/>
            </p:cNvSpPr>
            <p:nvPr/>
          </p:nvSpPr>
          <p:spPr bwMode="auto">
            <a:xfrm>
              <a:off x="0" y="-17780"/>
              <a:ext cx="889000" cy="4919980"/>
            </a:xfrm>
            <a:prstGeom prst="rect">
              <a:avLst/>
            </a:prstGeom>
            <a:solidFill>
              <a:srgbClr val="245A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ru-RU" altLang="ru-RU" sz="1200"/>
            </a:p>
          </p:txBody>
        </p:sp>
        <p:grpSp>
          <p:nvGrpSpPr>
            <p:cNvPr id="20" name="Group 2"/>
            <p:cNvGrpSpPr>
              <a:grpSpLocks/>
            </p:cNvGrpSpPr>
            <p:nvPr/>
          </p:nvGrpSpPr>
          <p:grpSpPr bwMode="auto">
            <a:xfrm>
              <a:off x="0" y="4997873"/>
              <a:ext cx="889000" cy="1860127"/>
              <a:chOff x="0" y="0"/>
              <a:chExt cx="2653030" cy="2654300"/>
            </a:xfrm>
          </p:grpSpPr>
          <p:sp>
            <p:nvSpPr>
              <p:cNvPr id="23" name="Freeform 3"/>
              <p:cNvSpPr>
                <a:spLocks/>
              </p:cNvSpPr>
              <p:nvPr/>
            </p:nvSpPr>
            <p:spPr bwMode="auto">
              <a:xfrm>
                <a:off x="0" y="0"/>
                <a:ext cx="2653030" cy="2654300"/>
              </a:xfrm>
              <a:custGeom>
                <a:avLst/>
                <a:gdLst>
                  <a:gd name="T0" fmla="*/ 1463040 w 2653030"/>
                  <a:gd name="T1" fmla="*/ 0 h 2654300"/>
                  <a:gd name="T2" fmla="*/ 1681480 w 2653030"/>
                  <a:gd name="T3" fmla="*/ 0 h 2654300"/>
                  <a:gd name="T4" fmla="*/ 0 w 2653030"/>
                  <a:gd name="T5" fmla="*/ 1680210 h 2654300"/>
                  <a:gd name="T6" fmla="*/ 1318260 w 2653030"/>
                  <a:gd name="T7" fmla="*/ 0 h 2654300"/>
                  <a:gd name="T8" fmla="*/ 1390650 w 2653030"/>
                  <a:gd name="T9" fmla="*/ 0 h 2654300"/>
                  <a:gd name="T10" fmla="*/ 0 w 2653030"/>
                  <a:gd name="T11" fmla="*/ 1173480 h 2654300"/>
                  <a:gd name="T12" fmla="*/ 1826260 w 2653030"/>
                  <a:gd name="T13" fmla="*/ 0 h 2654300"/>
                  <a:gd name="T14" fmla="*/ 0 w 2653030"/>
                  <a:gd name="T15" fmla="*/ 1826260 h 2654300"/>
                  <a:gd name="T16" fmla="*/ 2188210 w 2653030"/>
                  <a:gd name="T17" fmla="*/ 0 h 2654300"/>
                  <a:gd name="T18" fmla="*/ 2260600 w 2653030"/>
                  <a:gd name="T19" fmla="*/ 0 h 2654300"/>
                  <a:gd name="T20" fmla="*/ 0 w 2653030"/>
                  <a:gd name="T21" fmla="*/ 2479040 h 2654300"/>
                  <a:gd name="T22" fmla="*/ 2405380 w 2653030"/>
                  <a:gd name="T23" fmla="*/ 0 h 2654300"/>
                  <a:gd name="T24" fmla="*/ 0 w 2653030"/>
                  <a:gd name="T25" fmla="*/ 2405380 h 2654300"/>
                  <a:gd name="T26" fmla="*/ 2043430 w 2653030"/>
                  <a:gd name="T27" fmla="*/ 0 h 2654300"/>
                  <a:gd name="T28" fmla="*/ 2115820 w 2653030"/>
                  <a:gd name="T29" fmla="*/ 0 h 2654300"/>
                  <a:gd name="T30" fmla="*/ 0 w 2653030"/>
                  <a:gd name="T31" fmla="*/ 303530 h 2654300"/>
                  <a:gd name="T32" fmla="*/ 1101090 w 2653030"/>
                  <a:gd name="T33" fmla="*/ 0 h 2654300"/>
                  <a:gd name="T34" fmla="*/ 0 w 2653030"/>
                  <a:gd name="T35" fmla="*/ 1101090 h 2654300"/>
                  <a:gd name="T36" fmla="*/ 2623820 w 2653030"/>
                  <a:gd name="T37" fmla="*/ 0 h 2654300"/>
                  <a:gd name="T38" fmla="*/ 43180 w 2653030"/>
                  <a:gd name="T39" fmla="*/ 2653030 h 2654300"/>
                  <a:gd name="T40" fmla="*/ 520700 w 2653030"/>
                  <a:gd name="T41" fmla="*/ 0 h 2654300"/>
                  <a:gd name="T42" fmla="*/ 0 w 2653030"/>
                  <a:gd name="T43" fmla="*/ 520700 h 2654300"/>
                  <a:gd name="T44" fmla="*/ 12700 w 2653030"/>
                  <a:gd name="T45" fmla="*/ 0 h 2654300"/>
                  <a:gd name="T46" fmla="*/ 85090 w 2653030"/>
                  <a:gd name="T47" fmla="*/ 0 h 2654300"/>
                  <a:gd name="T48" fmla="*/ 0 w 2653030"/>
                  <a:gd name="T49" fmla="*/ 157480 h 2654300"/>
                  <a:gd name="T50" fmla="*/ 0 w 2653030"/>
                  <a:gd name="T51" fmla="*/ 956310 h 2654300"/>
                  <a:gd name="T52" fmla="*/ 0 w 2653030"/>
                  <a:gd name="T53" fmla="*/ 882650 h 2654300"/>
                  <a:gd name="T54" fmla="*/ 593090 w 2653030"/>
                  <a:gd name="T55" fmla="*/ 0 h 2654300"/>
                  <a:gd name="T56" fmla="*/ 665480 w 2653030"/>
                  <a:gd name="T57" fmla="*/ 0 h 2654300"/>
                  <a:gd name="T58" fmla="*/ 0 w 2653030"/>
                  <a:gd name="T59" fmla="*/ 737870 h 2654300"/>
                  <a:gd name="T60" fmla="*/ 1971040 w 2653030"/>
                  <a:gd name="T61" fmla="*/ 0 h 2654300"/>
                  <a:gd name="T62" fmla="*/ 0 w 2653030"/>
                  <a:gd name="T63" fmla="*/ 1971040 h 2654300"/>
                  <a:gd name="T64" fmla="*/ 2653030 w 2653030"/>
                  <a:gd name="T65" fmla="*/ 1710690 h 2654300"/>
                  <a:gd name="T66" fmla="*/ 2653030 w 2653030"/>
                  <a:gd name="T67" fmla="*/ 1783080 h 2654300"/>
                  <a:gd name="T68" fmla="*/ 1855470 w 2653030"/>
                  <a:gd name="T69" fmla="*/ 2653030 h 2654300"/>
                  <a:gd name="T70" fmla="*/ 2653030 w 2653030"/>
                  <a:gd name="T71" fmla="*/ 2072640 h 2654300"/>
                  <a:gd name="T72" fmla="*/ 2072640 w 2653030"/>
                  <a:gd name="T73" fmla="*/ 2653030 h 2654300"/>
                  <a:gd name="T74" fmla="*/ 2653030 w 2653030"/>
                  <a:gd name="T75" fmla="*/ 1565910 h 2654300"/>
                  <a:gd name="T76" fmla="*/ 2653030 w 2653030"/>
                  <a:gd name="T77" fmla="*/ 1638300 h 2654300"/>
                  <a:gd name="T78" fmla="*/ 2653030 w 2653030"/>
                  <a:gd name="T79" fmla="*/ 2145030 h 2654300"/>
                  <a:gd name="T80" fmla="*/ 2653030 w 2653030"/>
                  <a:gd name="T81" fmla="*/ 2580640 h 2654300"/>
                  <a:gd name="T82" fmla="*/ 2653030 w 2653030"/>
                  <a:gd name="T83" fmla="*/ 2580640 h 2654300"/>
                  <a:gd name="T84" fmla="*/ 2435860 w 2653030"/>
                  <a:gd name="T85" fmla="*/ 2653030 h 2654300"/>
                  <a:gd name="T86" fmla="*/ 2653030 w 2653030"/>
                  <a:gd name="T87" fmla="*/ 2363470 h 2654300"/>
                  <a:gd name="T88" fmla="*/ 2363470 w 2653030"/>
                  <a:gd name="T89" fmla="*/ 2653030 h 2654300"/>
                  <a:gd name="T90" fmla="*/ 2653030 w 2653030"/>
                  <a:gd name="T91" fmla="*/ 1419860 h 2654300"/>
                  <a:gd name="T92" fmla="*/ 2653030 w 2653030"/>
                  <a:gd name="T93" fmla="*/ 1492250 h 2654300"/>
                  <a:gd name="T94" fmla="*/ 115570 w 2653030"/>
                  <a:gd name="T95" fmla="*/ 2653030 h 2654300"/>
                  <a:gd name="T96" fmla="*/ 2653030 w 2653030"/>
                  <a:gd name="T97" fmla="*/ 622300 h 2654300"/>
                  <a:gd name="T98" fmla="*/ 622300 w 2653030"/>
                  <a:gd name="T99" fmla="*/ 2653030 h 2654300"/>
                  <a:gd name="T100" fmla="*/ 2653030 w 2653030"/>
                  <a:gd name="T101" fmla="*/ 405130 h 2654300"/>
                  <a:gd name="T102" fmla="*/ 2653030 w 2653030"/>
                  <a:gd name="T103" fmla="*/ 477520 h 2654300"/>
                  <a:gd name="T104" fmla="*/ 1275080 w 2653030"/>
                  <a:gd name="T105" fmla="*/ 2653030 h 2654300"/>
                  <a:gd name="T106" fmla="*/ 2653030 w 2653030"/>
                  <a:gd name="T107" fmla="*/ 767080 h 2654300"/>
                  <a:gd name="T108" fmla="*/ 767080 w 2653030"/>
                  <a:gd name="T109" fmla="*/ 2653030 h 2654300"/>
                  <a:gd name="T110" fmla="*/ 2653030 w 2653030"/>
                  <a:gd name="T111" fmla="*/ 260350 h 2654300"/>
                  <a:gd name="T112" fmla="*/ 2653030 w 2653030"/>
                  <a:gd name="T113" fmla="*/ 332740 h 2654300"/>
                  <a:gd name="T114" fmla="*/ 1130300 w 2653030"/>
                  <a:gd name="T115" fmla="*/ 2653030 h 2654300"/>
                  <a:gd name="T116" fmla="*/ 2653030 w 2653030"/>
                  <a:gd name="T117" fmla="*/ 913130 h 2654300"/>
                  <a:gd name="T118" fmla="*/ 913130 w 2653030"/>
                  <a:gd name="T119" fmla="*/ 2653030 h 2654300"/>
                  <a:gd name="T120" fmla="*/ 2653030 w 2653030"/>
                  <a:gd name="T121" fmla="*/ 985520 h 2654300"/>
                  <a:gd name="T122" fmla="*/ 2653030 w 2653030"/>
                  <a:gd name="T123" fmla="*/ 1057910 h 2654300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2653030" h="2654300">
                    <a:moveTo>
                      <a:pt x="0" y="1535430"/>
                    </a:moveTo>
                    <a:lnTo>
                      <a:pt x="0" y="1463040"/>
                    </a:lnTo>
                    <a:lnTo>
                      <a:pt x="1463040" y="0"/>
                    </a:lnTo>
                    <a:lnTo>
                      <a:pt x="1535430" y="0"/>
                    </a:lnTo>
                    <a:lnTo>
                      <a:pt x="0" y="1535430"/>
                    </a:lnTo>
                    <a:close/>
                    <a:moveTo>
                      <a:pt x="1681480" y="0"/>
                    </a:moveTo>
                    <a:lnTo>
                      <a:pt x="1609090" y="0"/>
                    </a:lnTo>
                    <a:lnTo>
                      <a:pt x="0" y="1607820"/>
                    </a:lnTo>
                    <a:lnTo>
                      <a:pt x="0" y="1680210"/>
                    </a:lnTo>
                    <a:lnTo>
                      <a:pt x="1681480" y="0"/>
                    </a:lnTo>
                    <a:close/>
                    <a:moveTo>
                      <a:pt x="1390650" y="0"/>
                    </a:moveTo>
                    <a:lnTo>
                      <a:pt x="1318260" y="0"/>
                    </a:lnTo>
                    <a:lnTo>
                      <a:pt x="0" y="1318260"/>
                    </a:lnTo>
                    <a:lnTo>
                      <a:pt x="0" y="1390650"/>
                    </a:lnTo>
                    <a:lnTo>
                      <a:pt x="1390650" y="0"/>
                    </a:lnTo>
                    <a:close/>
                    <a:moveTo>
                      <a:pt x="1245870" y="0"/>
                    </a:moveTo>
                    <a:lnTo>
                      <a:pt x="1173480" y="0"/>
                    </a:lnTo>
                    <a:lnTo>
                      <a:pt x="0" y="1173480"/>
                    </a:lnTo>
                    <a:lnTo>
                      <a:pt x="0" y="1245870"/>
                    </a:lnTo>
                    <a:lnTo>
                      <a:pt x="1245870" y="0"/>
                    </a:lnTo>
                    <a:close/>
                    <a:moveTo>
                      <a:pt x="1826260" y="0"/>
                    </a:moveTo>
                    <a:lnTo>
                      <a:pt x="1753870" y="0"/>
                    </a:lnTo>
                    <a:lnTo>
                      <a:pt x="0" y="1753870"/>
                    </a:lnTo>
                    <a:lnTo>
                      <a:pt x="0" y="1826260"/>
                    </a:lnTo>
                    <a:lnTo>
                      <a:pt x="1826260" y="0"/>
                    </a:lnTo>
                    <a:close/>
                    <a:moveTo>
                      <a:pt x="2260600" y="0"/>
                    </a:moveTo>
                    <a:lnTo>
                      <a:pt x="2188210" y="0"/>
                    </a:lnTo>
                    <a:lnTo>
                      <a:pt x="0" y="2188210"/>
                    </a:lnTo>
                    <a:lnTo>
                      <a:pt x="0" y="2260600"/>
                    </a:lnTo>
                    <a:lnTo>
                      <a:pt x="2260600" y="0"/>
                    </a:lnTo>
                    <a:close/>
                    <a:moveTo>
                      <a:pt x="2551430" y="0"/>
                    </a:moveTo>
                    <a:lnTo>
                      <a:pt x="2479040" y="0"/>
                    </a:lnTo>
                    <a:lnTo>
                      <a:pt x="0" y="2479040"/>
                    </a:lnTo>
                    <a:lnTo>
                      <a:pt x="0" y="2551430"/>
                    </a:lnTo>
                    <a:lnTo>
                      <a:pt x="2551430" y="0"/>
                    </a:lnTo>
                    <a:close/>
                    <a:moveTo>
                      <a:pt x="2405380" y="0"/>
                    </a:moveTo>
                    <a:lnTo>
                      <a:pt x="2332990" y="0"/>
                    </a:lnTo>
                    <a:lnTo>
                      <a:pt x="0" y="2332990"/>
                    </a:lnTo>
                    <a:lnTo>
                      <a:pt x="0" y="2405380"/>
                    </a:lnTo>
                    <a:lnTo>
                      <a:pt x="2405380" y="0"/>
                    </a:lnTo>
                    <a:close/>
                    <a:moveTo>
                      <a:pt x="2115820" y="0"/>
                    </a:moveTo>
                    <a:lnTo>
                      <a:pt x="2043430" y="0"/>
                    </a:lnTo>
                    <a:lnTo>
                      <a:pt x="0" y="2043430"/>
                    </a:lnTo>
                    <a:lnTo>
                      <a:pt x="0" y="2115820"/>
                    </a:lnTo>
                    <a:lnTo>
                      <a:pt x="2115820" y="0"/>
                    </a:lnTo>
                    <a:close/>
                    <a:moveTo>
                      <a:pt x="375920" y="0"/>
                    </a:moveTo>
                    <a:lnTo>
                      <a:pt x="303530" y="0"/>
                    </a:lnTo>
                    <a:lnTo>
                      <a:pt x="0" y="303530"/>
                    </a:lnTo>
                    <a:lnTo>
                      <a:pt x="0" y="375920"/>
                    </a:lnTo>
                    <a:lnTo>
                      <a:pt x="375920" y="0"/>
                    </a:lnTo>
                    <a:close/>
                    <a:moveTo>
                      <a:pt x="1101090" y="0"/>
                    </a:moveTo>
                    <a:lnTo>
                      <a:pt x="1028700" y="0"/>
                    </a:lnTo>
                    <a:lnTo>
                      <a:pt x="0" y="1028700"/>
                    </a:lnTo>
                    <a:lnTo>
                      <a:pt x="0" y="1101090"/>
                    </a:lnTo>
                    <a:lnTo>
                      <a:pt x="1101090" y="0"/>
                    </a:lnTo>
                    <a:close/>
                    <a:moveTo>
                      <a:pt x="2653030" y="0"/>
                    </a:moveTo>
                    <a:lnTo>
                      <a:pt x="2623820" y="0"/>
                    </a:lnTo>
                    <a:lnTo>
                      <a:pt x="0" y="2623820"/>
                    </a:lnTo>
                    <a:lnTo>
                      <a:pt x="0" y="2653030"/>
                    </a:lnTo>
                    <a:lnTo>
                      <a:pt x="43180" y="2653030"/>
                    </a:lnTo>
                    <a:lnTo>
                      <a:pt x="2653030" y="43180"/>
                    </a:lnTo>
                    <a:lnTo>
                      <a:pt x="2653030" y="0"/>
                    </a:lnTo>
                    <a:close/>
                    <a:moveTo>
                      <a:pt x="520700" y="0"/>
                    </a:moveTo>
                    <a:lnTo>
                      <a:pt x="448310" y="0"/>
                    </a:lnTo>
                    <a:lnTo>
                      <a:pt x="0" y="448310"/>
                    </a:lnTo>
                    <a:lnTo>
                      <a:pt x="0" y="520700"/>
                    </a:lnTo>
                    <a:lnTo>
                      <a:pt x="520700" y="0"/>
                    </a:lnTo>
                    <a:close/>
                    <a:moveTo>
                      <a:pt x="85090" y="0"/>
                    </a:moveTo>
                    <a:lnTo>
                      <a:pt x="12700" y="0"/>
                    </a:lnTo>
                    <a:lnTo>
                      <a:pt x="0" y="12700"/>
                    </a:lnTo>
                    <a:lnTo>
                      <a:pt x="0" y="85090"/>
                    </a:lnTo>
                    <a:lnTo>
                      <a:pt x="85090" y="0"/>
                    </a:lnTo>
                    <a:close/>
                    <a:moveTo>
                      <a:pt x="231140" y="0"/>
                    </a:moveTo>
                    <a:lnTo>
                      <a:pt x="158750" y="0"/>
                    </a:lnTo>
                    <a:lnTo>
                      <a:pt x="0" y="157480"/>
                    </a:lnTo>
                    <a:lnTo>
                      <a:pt x="0" y="229870"/>
                    </a:lnTo>
                    <a:lnTo>
                      <a:pt x="231140" y="0"/>
                    </a:lnTo>
                    <a:close/>
                    <a:moveTo>
                      <a:pt x="0" y="956310"/>
                    </a:moveTo>
                    <a:lnTo>
                      <a:pt x="956310" y="0"/>
                    </a:lnTo>
                    <a:lnTo>
                      <a:pt x="883920" y="0"/>
                    </a:lnTo>
                    <a:lnTo>
                      <a:pt x="0" y="882650"/>
                    </a:lnTo>
                    <a:lnTo>
                      <a:pt x="0" y="956310"/>
                    </a:lnTo>
                    <a:close/>
                    <a:moveTo>
                      <a:pt x="665480" y="0"/>
                    </a:moveTo>
                    <a:lnTo>
                      <a:pt x="593090" y="0"/>
                    </a:lnTo>
                    <a:lnTo>
                      <a:pt x="0" y="593090"/>
                    </a:lnTo>
                    <a:lnTo>
                      <a:pt x="0" y="665480"/>
                    </a:lnTo>
                    <a:lnTo>
                      <a:pt x="665480" y="0"/>
                    </a:lnTo>
                    <a:close/>
                    <a:moveTo>
                      <a:pt x="810260" y="0"/>
                    </a:moveTo>
                    <a:lnTo>
                      <a:pt x="737870" y="0"/>
                    </a:lnTo>
                    <a:lnTo>
                      <a:pt x="0" y="737870"/>
                    </a:lnTo>
                    <a:lnTo>
                      <a:pt x="0" y="810260"/>
                    </a:lnTo>
                    <a:lnTo>
                      <a:pt x="810260" y="0"/>
                    </a:lnTo>
                    <a:close/>
                    <a:moveTo>
                      <a:pt x="1971040" y="0"/>
                    </a:moveTo>
                    <a:lnTo>
                      <a:pt x="1898650" y="0"/>
                    </a:lnTo>
                    <a:lnTo>
                      <a:pt x="0" y="1898650"/>
                    </a:lnTo>
                    <a:lnTo>
                      <a:pt x="0" y="1971040"/>
                    </a:lnTo>
                    <a:lnTo>
                      <a:pt x="1971040" y="0"/>
                    </a:lnTo>
                    <a:close/>
                    <a:moveTo>
                      <a:pt x="2653030" y="1783080"/>
                    </a:moveTo>
                    <a:lnTo>
                      <a:pt x="2653030" y="1710690"/>
                    </a:lnTo>
                    <a:lnTo>
                      <a:pt x="1710690" y="2653030"/>
                    </a:lnTo>
                    <a:lnTo>
                      <a:pt x="1783080" y="2653030"/>
                    </a:lnTo>
                    <a:lnTo>
                      <a:pt x="2653030" y="1783080"/>
                    </a:lnTo>
                    <a:close/>
                    <a:moveTo>
                      <a:pt x="2653030" y="1927860"/>
                    </a:moveTo>
                    <a:lnTo>
                      <a:pt x="2653030" y="1855470"/>
                    </a:lnTo>
                    <a:lnTo>
                      <a:pt x="1855470" y="2653030"/>
                    </a:lnTo>
                    <a:lnTo>
                      <a:pt x="1927860" y="2653030"/>
                    </a:lnTo>
                    <a:lnTo>
                      <a:pt x="2653030" y="1927860"/>
                    </a:lnTo>
                    <a:close/>
                    <a:moveTo>
                      <a:pt x="2653030" y="2072640"/>
                    </a:moveTo>
                    <a:lnTo>
                      <a:pt x="2653030" y="2000250"/>
                    </a:lnTo>
                    <a:lnTo>
                      <a:pt x="2000250" y="2653030"/>
                    </a:lnTo>
                    <a:lnTo>
                      <a:pt x="2072640" y="2653030"/>
                    </a:lnTo>
                    <a:lnTo>
                      <a:pt x="2653030" y="2072640"/>
                    </a:lnTo>
                    <a:close/>
                    <a:moveTo>
                      <a:pt x="2653030" y="1638300"/>
                    </a:moveTo>
                    <a:lnTo>
                      <a:pt x="2653030" y="1565910"/>
                    </a:lnTo>
                    <a:lnTo>
                      <a:pt x="1564640" y="2654300"/>
                    </a:lnTo>
                    <a:lnTo>
                      <a:pt x="1637030" y="2654300"/>
                    </a:lnTo>
                    <a:lnTo>
                      <a:pt x="2653030" y="1638300"/>
                    </a:lnTo>
                    <a:close/>
                    <a:moveTo>
                      <a:pt x="2217420" y="2653030"/>
                    </a:moveTo>
                    <a:lnTo>
                      <a:pt x="2653030" y="2217420"/>
                    </a:lnTo>
                    <a:lnTo>
                      <a:pt x="2653030" y="2145030"/>
                    </a:lnTo>
                    <a:lnTo>
                      <a:pt x="2145030" y="2653030"/>
                    </a:lnTo>
                    <a:lnTo>
                      <a:pt x="2217420" y="2653030"/>
                    </a:lnTo>
                    <a:close/>
                    <a:moveTo>
                      <a:pt x="2653030" y="2580640"/>
                    </a:moveTo>
                    <a:lnTo>
                      <a:pt x="2580640" y="2653030"/>
                    </a:lnTo>
                    <a:lnTo>
                      <a:pt x="2653030" y="2653030"/>
                    </a:lnTo>
                    <a:lnTo>
                      <a:pt x="2653030" y="2580640"/>
                    </a:lnTo>
                    <a:close/>
                    <a:moveTo>
                      <a:pt x="2653030" y="2508250"/>
                    </a:moveTo>
                    <a:lnTo>
                      <a:pt x="2653030" y="2435860"/>
                    </a:lnTo>
                    <a:lnTo>
                      <a:pt x="2435860" y="2653030"/>
                    </a:lnTo>
                    <a:lnTo>
                      <a:pt x="2508250" y="2653030"/>
                    </a:lnTo>
                    <a:lnTo>
                      <a:pt x="2653030" y="2508250"/>
                    </a:lnTo>
                    <a:close/>
                    <a:moveTo>
                      <a:pt x="2653030" y="2363470"/>
                    </a:moveTo>
                    <a:lnTo>
                      <a:pt x="2653030" y="2291080"/>
                    </a:lnTo>
                    <a:lnTo>
                      <a:pt x="2291080" y="2653030"/>
                    </a:lnTo>
                    <a:lnTo>
                      <a:pt x="2363470" y="2653030"/>
                    </a:lnTo>
                    <a:lnTo>
                      <a:pt x="2653030" y="2363470"/>
                    </a:lnTo>
                    <a:close/>
                    <a:moveTo>
                      <a:pt x="2653030" y="1492250"/>
                    </a:moveTo>
                    <a:lnTo>
                      <a:pt x="2653030" y="1419860"/>
                    </a:lnTo>
                    <a:lnTo>
                      <a:pt x="1419860" y="2653030"/>
                    </a:lnTo>
                    <a:lnTo>
                      <a:pt x="1492250" y="2653030"/>
                    </a:lnTo>
                    <a:lnTo>
                      <a:pt x="2653030" y="1492250"/>
                    </a:lnTo>
                    <a:close/>
                    <a:moveTo>
                      <a:pt x="2653030" y="187960"/>
                    </a:moveTo>
                    <a:lnTo>
                      <a:pt x="2653030" y="115570"/>
                    </a:lnTo>
                    <a:lnTo>
                      <a:pt x="115570" y="2653030"/>
                    </a:lnTo>
                    <a:lnTo>
                      <a:pt x="187960" y="2653030"/>
                    </a:lnTo>
                    <a:lnTo>
                      <a:pt x="2653030" y="187960"/>
                    </a:lnTo>
                    <a:close/>
                    <a:moveTo>
                      <a:pt x="2653030" y="622300"/>
                    </a:moveTo>
                    <a:lnTo>
                      <a:pt x="2653030" y="549910"/>
                    </a:lnTo>
                    <a:lnTo>
                      <a:pt x="549910" y="2653030"/>
                    </a:lnTo>
                    <a:lnTo>
                      <a:pt x="622300" y="2653030"/>
                    </a:lnTo>
                    <a:lnTo>
                      <a:pt x="2653030" y="622300"/>
                    </a:lnTo>
                    <a:close/>
                    <a:moveTo>
                      <a:pt x="2653030" y="477520"/>
                    </a:moveTo>
                    <a:lnTo>
                      <a:pt x="2653030" y="405130"/>
                    </a:lnTo>
                    <a:lnTo>
                      <a:pt x="405130" y="2653030"/>
                    </a:lnTo>
                    <a:lnTo>
                      <a:pt x="477520" y="2653030"/>
                    </a:lnTo>
                    <a:lnTo>
                      <a:pt x="2653030" y="477520"/>
                    </a:lnTo>
                    <a:close/>
                    <a:moveTo>
                      <a:pt x="2653030" y="1347470"/>
                    </a:moveTo>
                    <a:lnTo>
                      <a:pt x="2653030" y="1275080"/>
                    </a:lnTo>
                    <a:lnTo>
                      <a:pt x="1275080" y="2653030"/>
                    </a:lnTo>
                    <a:lnTo>
                      <a:pt x="1347470" y="2653030"/>
                    </a:lnTo>
                    <a:lnTo>
                      <a:pt x="2653030" y="1347470"/>
                    </a:lnTo>
                    <a:close/>
                    <a:moveTo>
                      <a:pt x="2653030" y="767080"/>
                    </a:moveTo>
                    <a:lnTo>
                      <a:pt x="2653030" y="694690"/>
                    </a:lnTo>
                    <a:lnTo>
                      <a:pt x="694690" y="2653030"/>
                    </a:lnTo>
                    <a:lnTo>
                      <a:pt x="767080" y="2653030"/>
                    </a:lnTo>
                    <a:lnTo>
                      <a:pt x="2653030" y="767080"/>
                    </a:lnTo>
                    <a:close/>
                    <a:moveTo>
                      <a:pt x="2653030" y="332740"/>
                    </a:moveTo>
                    <a:lnTo>
                      <a:pt x="2653030" y="260350"/>
                    </a:lnTo>
                    <a:lnTo>
                      <a:pt x="260350" y="2653030"/>
                    </a:lnTo>
                    <a:lnTo>
                      <a:pt x="332740" y="2653030"/>
                    </a:lnTo>
                    <a:lnTo>
                      <a:pt x="2653030" y="332740"/>
                    </a:lnTo>
                    <a:close/>
                    <a:moveTo>
                      <a:pt x="2653030" y="1202690"/>
                    </a:moveTo>
                    <a:lnTo>
                      <a:pt x="2653030" y="1130300"/>
                    </a:lnTo>
                    <a:lnTo>
                      <a:pt x="1130300" y="2653030"/>
                    </a:lnTo>
                    <a:lnTo>
                      <a:pt x="1202690" y="2653030"/>
                    </a:lnTo>
                    <a:lnTo>
                      <a:pt x="2653030" y="1202690"/>
                    </a:lnTo>
                    <a:close/>
                    <a:moveTo>
                      <a:pt x="2653030" y="913130"/>
                    </a:moveTo>
                    <a:lnTo>
                      <a:pt x="2653030" y="840740"/>
                    </a:lnTo>
                    <a:lnTo>
                      <a:pt x="840740" y="2653030"/>
                    </a:lnTo>
                    <a:lnTo>
                      <a:pt x="913130" y="2653030"/>
                    </a:lnTo>
                    <a:lnTo>
                      <a:pt x="2653030" y="913130"/>
                    </a:lnTo>
                    <a:close/>
                    <a:moveTo>
                      <a:pt x="2653030" y="1057910"/>
                    </a:moveTo>
                    <a:lnTo>
                      <a:pt x="2653030" y="985520"/>
                    </a:lnTo>
                    <a:lnTo>
                      <a:pt x="985520" y="2653030"/>
                    </a:lnTo>
                    <a:lnTo>
                      <a:pt x="1057910" y="2653030"/>
                    </a:lnTo>
                    <a:lnTo>
                      <a:pt x="2653030" y="1057910"/>
                    </a:lnTo>
                    <a:close/>
                  </a:path>
                </a:pathLst>
              </a:custGeom>
              <a:solidFill>
                <a:srgbClr val="004A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1" name="AutoShape 13"/>
            <p:cNvSpPr/>
            <p:nvPr/>
          </p:nvSpPr>
          <p:spPr>
            <a:xfrm rot="16200000" flipV="1">
              <a:off x="58653" y="5912505"/>
              <a:ext cx="1860175" cy="3081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accent1"/>
              </a:solidFill>
            </a:ln>
          </p:spPr>
          <p:txBody>
            <a:bodyPr/>
            <a:lstStyle/>
            <a:p>
              <a:pPr>
                <a:defRPr/>
              </a:pPr>
              <a:endParaRPr lang="ru-RU" sz="1200"/>
            </a:p>
          </p:txBody>
        </p:sp>
        <p:sp>
          <p:nvSpPr>
            <p:cNvPr id="22" name="AutoShape 13"/>
            <p:cNvSpPr/>
            <p:nvPr/>
          </p:nvSpPr>
          <p:spPr>
            <a:xfrm rot="16200000">
              <a:off x="-1475914" y="2422152"/>
              <a:ext cx="4929307" cy="3081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accent1"/>
              </a:solidFill>
            </a:ln>
          </p:spPr>
          <p:txBody>
            <a:bodyPr/>
            <a:lstStyle/>
            <a:p>
              <a:pPr>
                <a:defRPr/>
              </a:pPr>
              <a:endParaRPr lang="ru-RU" sz="1200"/>
            </a:p>
          </p:txBody>
        </p:sp>
      </p:grpSp>
      <p:sp>
        <p:nvSpPr>
          <p:cNvPr id="24" name="AutoShape 8"/>
          <p:cNvSpPr>
            <a:spLocks noChangeArrowheads="1"/>
          </p:cNvSpPr>
          <p:nvPr/>
        </p:nvSpPr>
        <p:spPr bwMode="auto">
          <a:xfrm>
            <a:off x="9043988" y="1143000"/>
            <a:ext cx="100012" cy="8191500"/>
          </a:xfrm>
          <a:prstGeom prst="rect">
            <a:avLst/>
          </a:prstGeom>
          <a:solidFill>
            <a:srgbClr val="F8CF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pSp>
        <p:nvGrpSpPr>
          <p:cNvPr id="25" name="Group 9"/>
          <p:cNvGrpSpPr>
            <a:grpSpLocks/>
          </p:cNvGrpSpPr>
          <p:nvPr/>
        </p:nvGrpSpPr>
        <p:grpSpPr bwMode="auto">
          <a:xfrm>
            <a:off x="8869363" y="4610100"/>
            <a:ext cx="447675" cy="447675"/>
            <a:chOff x="0" y="0"/>
            <a:chExt cx="6350000" cy="6350000"/>
          </a:xfrm>
        </p:grpSpPr>
        <p:sp>
          <p:nvSpPr>
            <p:cNvPr id="26" name="Freeform 10"/>
            <p:cNvSpPr>
              <a:spLocks/>
            </p:cNvSpPr>
            <p:nvPr/>
          </p:nvSpPr>
          <p:spPr bwMode="auto">
            <a:xfrm>
              <a:off x="14167" y="0"/>
              <a:ext cx="6321665" cy="6350000"/>
            </a:xfrm>
            <a:custGeom>
              <a:avLst/>
              <a:gdLst>
                <a:gd name="T0" fmla="*/ 3160833 w 6321665"/>
                <a:gd name="T1" fmla="*/ 0 h 6350000"/>
                <a:gd name="T2" fmla="*/ 3160833 w 6321665"/>
                <a:gd name="T3" fmla="*/ 0 h 6350000"/>
                <a:gd name="T4" fmla="*/ 6321666 w 6321665"/>
                <a:gd name="T5" fmla="*/ 3175000 h 6350000"/>
                <a:gd name="T6" fmla="*/ 3160833 w 6321665"/>
                <a:gd name="T7" fmla="*/ 6350000 h 6350000"/>
                <a:gd name="T8" fmla="*/ 0 w 6321665"/>
                <a:gd name="T9" fmla="*/ 3175000 h 6350000"/>
                <a:gd name="T10" fmla="*/ 3160833 w 6321665"/>
                <a:gd name="T11" fmla="*/ 0 h 63500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F8CF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7" name="Group 11"/>
          <p:cNvGrpSpPr>
            <a:grpSpLocks/>
          </p:cNvGrpSpPr>
          <p:nvPr/>
        </p:nvGrpSpPr>
        <p:grpSpPr bwMode="auto">
          <a:xfrm>
            <a:off x="8869363" y="7124700"/>
            <a:ext cx="447675" cy="447675"/>
            <a:chOff x="0" y="0"/>
            <a:chExt cx="6350000" cy="6350000"/>
          </a:xfrm>
        </p:grpSpPr>
        <p:sp>
          <p:nvSpPr>
            <p:cNvPr id="28" name="Freeform 12"/>
            <p:cNvSpPr>
              <a:spLocks/>
            </p:cNvSpPr>
            <p:nvPr/>
          </p:nvSpPr>
          <p:spPr bwMode="auto">
            <a:xfrm>
              <a:off x="14167" y="0"/>
              <a:ext cx="6321665" cy="6350000"/>
            </a:xfrm>
            <a:custGeom>
              <a:avLst/>
              <a:gdLst>
                <a:gd name="T0" fmla="*/ 3160833 w 6321665"/>
                <a:gd name="T1" fmla="*/ 0 h 6350000"/>
                <a:gd name="T2" fmla="*/ 3160833 w 6321665"/>
                <a:gd name="T3" fmla="*/ 0 h 6350000"/>
                <a:gd name="T4" fmla="*/ 6321666 w 6321665"/>
                <a:gd name="T5" fmla="*/ 3175000 h 6350000"/>
                <a:gd name="T6" fmla="*/ 3160833 w 6321665"/>
                <a:gd name="T7" fmla="*/ 6350000 h 6350000"/>
                <a:gd name="T8" fmla="*/ 0 w 6321665"/>
                <a:gd name="T9" fmla="*/ 3175000 h 6350000"/>
                <a:gd name="T10" fmla="*/ 3160833 w 6321665"/>
                <a:gd name="T11" fmla="*/ 0 h 63500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F8CF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9" name="Group 13"/>
          <p:cNvGrpSpPr>
            <a:grpSpLocks/>
          </p:cNvGrpSpPr>
          <p:nvPr/>
        </p:nvGrpSpPr>
        <p:grpSpPr bwMode="auto">
          <a:xfrm>
            <a:off x="8868364" y="2005358"/>
            <a:ext cx="447675" cy="447675"/>
            <a:chOff x="0" y="0"/>
            <a:chExt cx="6350000" cy="6350000"/>
          </a:xfrm>
        </p:grpSpPr>
        <p:sp>
          <p:nvSpPr>
            <p:cNvPr id="30" name="Freeform 14"/>
            <p:cNvSpPr>
              <a:spLocks/>
            </p:cNvSpPr>
            <p:nvPr/>
          </p:nvSpPr>
          <p:spPr bwMode="auto">
            <a:xfrm>
              <a:off x="14167" y="0"/>
              <a:ext cx="6321665" cy="6350000"/>
            </a:xfrm>
            <a:custGeom>
              <a:avLst/>
              <a:gdLst>
                <a:gd name="T0" fmla="*/ 3160833 w 6321665"/>
                <a:gd name="T1" fmla="*/ 0 h 6350000"/>
                <a:gd name="T2" fmla="*/ 3160833 w 6321665"/>
                <a:gd name="T3" fmla="*/ 0 h 6350000"/>
                <a:gd name="T4" fmla="*/ 6321666 w 6321665"/>
                <a:gd name="T5" fmla="*/ 3175000 h 6350000"/>
                <a:gd name="T6" fmla="*/ 3160833 w 6321665"/>
                <a:gd name="T7" fmla="*/ 6350000 h 6350000"/>
                <a:gd name="T8" fmla="*/ 0 w 6321665"/>
                <a:gd name="T9" fmla="*/ 3175000 h 6350000"/>
                <a:gd name="T10" fmla="*/ 3160833 w 6321665"/>
                <a:gd name="T11" fmla="*/ 0 h 63500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F8CF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2" name="TextBox 7"/>
          <p:cNvSpPr txBox="1"/>
          <p:nvPr/>
        </p:nvSpPr>
        <p:spPr>
          <a:xfrm>
            <a:off x="1990725" y="3187700"/>
            <a:ext cx="6610350" cy="2924175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eaLnBrk="1" fontAlgn="auto" hangingPunct="1">
              <a:lnSpc>
                <a:spcPts val="4616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196" b="1" spc="209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УСК ТОМОНИДАН САЙЛОВ КУНИГАЧА АМАЛГА ОШИРИЛАДИГАН ВАЗИФАЛАР:</a:t>
            </a:r>
          </a:p>
        </p:txBody>
      </p:sp>
      <p:sp>
        <p:nvSpPr>
          <p:cNvPr id="33" name="AutoShape 13"/>
          <p:cNvSpPr>
            <a:spLocks noChangeArrowheads="1"/>
          </p:cNvSpPr>
          <p:nvPr/>
        </p:nvSpPr>
        <p:spPr bwMode="auto">
          <a:xfrm>
            <a:off x="1990725" y="2755899"/>
            <a:ext cx="2486025" cy="103188"/>
          </a:xfrm>
          <a:prstGeom prst="rect">
            <a:avLst/>
          </a:prstGeom>
          <a:solidFill>
            <a:srgbClr val="F8CF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Пятиугольник 31"/>
          <p:cNvSpPr/>
          <p:nvPr/>
        </p:nvSpPr>
        <p:spPr>
          <a:xfrm rot="5400000" flipH="1">
            <a:off x="2126456" y="5007977"/>
            <a:ext cx="2681288" cy="4953000"/>
          </a:xfrm>
          <a:prstGeom prst="homePlate">
            <a:avLst>
              <a:gd name="adj" fmla="val 22754"/>
            </a:avLst>
          </a:prstGeom>
          <a:gradFill>
            <a:gsLst>
              <a:gs pos="0">
                <a:schemeClr val="lt1">
                  <a:hueOff val="0"/>
                  <a:satOff val="0"/>
                  <a:lumOff val="0"/>
                  <a:alphaOff val="0"/>
                  <a:satMod val="103000"/>
                  <a:lumMod val="102000"/>
                  <a:tint val="94000"/>
                </a:schemeClr>
              </a:gs>
              <a:gs pos="6000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0" scaled="0"/>
          </a:gradFill>
          <a:ln>
            <a:solidFill>
              <a:schemeClr val="bg1">
                <a:lumMod val="95000"/>
              </a:schemeClr>
            </a:solidFill>
          </a:ln>
          <a:effectLst>
            <a:outerShdw blurRad="254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Пятиугольник 30"/>
          <p:cNvSpPr/>
          <p:nvPr/>
        </p:nvSpPr>
        <p:spPr>
          <a:xfrm rot="5400000" flipH="1">
            <a:off x="7673181" y="5007977"/>
            <a:ext cx="2681288" cy="4953000"/>
          </a:xfrm>
          <a:prstGeom prst="homePlate">
            <a:avLst>
              <a:gd name="adj" fmla="val 22754"/>
            </a:avLst>
          </a:prstGeom>
          <a:gradFill>
            <a:gsLst>
              <a:gs pos="0">
                <a:schemeClr val="lt1">
                  <a:hueOff val="0"/>
                  <a:satOff val="0"/>
                  <a:lumOff val="0"/>
                  <a:alphaOff val="0"/>
                  <a:satMod val="103000"/>
                  <a:lumMod val="102000"/>
                  <a:tint val="94000"/>
                </a:schemeClr>
              </a:gs>
              <a:gs pos="6000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0" scaled="0"/>
          </a:gradFill>
          <a:ln>
            <a:solidFill>
              <a:schemeClr val="bg1">
                <a:lumMod val="95000"/>
              </a:schemeClr>
            </a:solidFill>
          </a:ln>
          <a:effectLst>
            <a:outerShdw blurRad="254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Пятиугольник 29"/>
          <p:cNvSpPr/>
          <p:nvPr/>
        </p:nvSpPr>
        <p:spPr>
          <a:xfrm rot="5400000" flipH="1">
            <a:off x="13264356" y="5007977"/>
            <a:ext cx="2681288" cy="4953000"/>
          </a:xfrm>
          <a:prstGeom prst="homePlate">
            <a:avLst>
              <a:gd name="adj" fmla="val 22754"/>
            </a:avLst>
          </a:prstGeom>
          <a:gradFill>
            <a:gsLst>
              <a:gs pos="0">
                <a:schemeClr val="lt1">
                  <a:hueOff val="0"/>
                  <a:satOff val="0"/>
                  <a:lumOff val="0"/>
                  <a:alphaOff val="0"/>
                  <a:satMod val="103000"/>
                  <a:lumMod val="102000"/>
                  <a:tint val="94000"/>
                </a:schemeClr>
              </a:gs>
              <a:gs pos="6000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0" scaled="0"/>
          </a:gradFill>
          <a:ln>
            <a:solidFill>
              <a:schemeClr val="bg1">
                <a:lumMod val="95000"/>
              </a:schemeClr>
            </a:solidFill>
          </a:ln>
          <a:effectLst>
            <a:outerShdw blurRad="254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1371600" y="6667500"/>
            <a:ext cx="4191000" cy="1924050"/>
          </a:xfrm>
          <a:prstGeom prst="rect">
            <a:avLst/>
          </a:prstGeo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lIns="0" tIns="0" rIns="0" bIns="0">
            <a:spAutoFit/>
          </a:bodyPr>
          <a:lstStyle/>
          <a:p>
            <a:pPr algn="ctr" eaLnBrk="1" fontAlgn="auto" hangingPunct="1">
              <a:lnSpc>
                <a:spcPts val="504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uz-Cyrl-UZ" sz="4400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Марказий сайлов комиссияси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346825" y="6667500"/>
            <a:ext cx="5334000" cy="1924050"/>
          </a:xfrm>
          <a:prstGeom prst="rect">
            <a:avLst/>
          </a:prstGeo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lIns="0" tIns="0" rIns="0" bIns="0">
            <a:spAutoFit/>
          </a:bodyPr>
          <a:lstStyle/>
          <a:p>
            <a:pPr algn="ctr" eaLnBrk="1" fontAlgn="auto" hangingPunct="1">
              <a:lnSpc>
                <a:spcPts val="504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uz-Cyrl-UZ" sz="4400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Округ</a:t>
            </a:r>
          </a:p>
          <a:p>
            <a:pPr algn="ctr" eaLnBrk="1" fontAlgn="auto" hangingPunct="1">
              <a:lnSpc>
                <a:spcPts val="504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uz-Cyrl-UZ" sz="4400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сайлов комиссиялари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12465050" y="6667500"/>
            <a:ext cx="4527550" cy="1924050"/>
          </a:xfrm>
          <a:prstGeom prst="rect">
            <a:avLst/>
          </a:prstGeo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lIns="0" tIns="0" rIns="0" bIns="0">
            <a:spAutoFit/>
          </a:bodyPr>
          <a:lstStyle/>
          <a:p>
            <a:pPr algn="ctr" eaLnBrk="1" fontAlgn="auto" hangingPunct="1">
              <a:lnSpc>
                <a:spcPts val="504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uz-Cyrl-UZ" sz="4400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Участка</a:t>
            </a:r>
          </a:p>
          <a:p>
            <a:pPr algn="ctr" eaLnBrk="1" fontAlgn="auto" hangingPunct="1">
              <a:lnSpc>
                <a:spcPts val="504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uz-Cyrl-UZ" sz="4400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сайлов комиссиялари</a:t>
            </a: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0" y="2324100"/>
            <a:ext cx="183007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Овал 3"/>
          <p:cNvSpPr/>
          <p:nvPr/>
        </p:nvSpPr>
        <p:spPr>
          <a:xfrm>
            <a:off x="8801100" y="2111375"/>
            <a:ext cx="425450" cy="42545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" name="Прямая соединительная линия 9"/>
          <p:cNvCxnSpPr>
            <a:cxnSpLocks/>
          </p:cNvCxnSpPr>
          <p:nvPr/>
        </p:nvCxnSpPr>
        <p:spPr>
          <a:xfrm>
            <a:off x="12700" y="5303838"/>
            <a:ext cx="18288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Овал 12"/>
          <p:cNvSpPr/>
          <p:nvPr/>
        </p:nvSpPr>
        <p:spPr>
          <a:xfrm>
            <a:off x="8353425" y="4656138"/>
            <a:ext cx="1295400" cy="129540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2819400" y="4691063"/>
            <a:ext cx="1295400" cy="129540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13957300" y="4656138"/>
            <a:ext cx="1295400" cy="129540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5" name="Соединитель: уступ 14"/>
          <p:cNvCxnSpPr>
            <a:cxnSpLocks/>
            <a:stCxn id="4" idx="4"/>
            <a:endCxn id="16" idx="0"/>
          </p:cNvCxnSpPr>
          <p:nvPr/>
        </p:nvCxnSpPr>
        <p:spPr>
          <a:xfrm rot="5400000">
            <a:off x="5163344" y="840581"/>
            <a:ext cx="2154238" cy="5546725"/>
          </a:xfrm>
          <a:prstGeom prst="bentConnector3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>
            <a:cxnSpLocks/>
          </p:cNvCxnSpPr>
          <p:nvPr/>
        </p:nvCxnSpPr>
        <p:spPr>
          <a:xfrm flipH="1">
            <a:off x="8991600" y="2536825"/>
            <a:ext cx="12700" cy="2119313"/>
          </a:xfrm>
          <a:prstGeom prst="line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Соединитель: уступ 21"/>
          <p:cNvCxnSpPr>
            <a:cxnSpLocks/>
            <a:stCxn id="4" idx="4"/>
            <a:endCxn id="17" idx="0"/>
          </p:cNvCxnSpPr>
          <p:nvPr/>
        </p:nvCxnSpPr>
        <p:spPr>
          <a:xfrm rot="16200000" flipH="1">
            <a:off x="10749756" y="800894"/>
            <a:ext cx="2119313" cy="5591175"/>
          </a:xfrm>
          <a:prstGeom prst="bentConnector3">
            <a:avLst>
              <a:gd name="adj1" fmla="val 50000"/>
            </a:avLst>
          </a:prstGeom>
          <a:ln>
            <a:solidFill>
              <a:schemeClr val="accent1">
                <a:lumMod val="40000"/>
                <a:lumOff val="6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14" name="TextBox 29"/>
          <p:cNvSpPr txBox="1">
            <a:spLocks noChangeArrowheads="1"/>
          </p:cNvSpPr>
          <p:nvPr/>
        </p:nvSpPr>
        <p:spPr bwMode="auto">
          <a:xfrm>
            <a:off x="3200400" y="4876800"/>
            <a:ext cx="5334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ru-RU" sz="5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endParaRPr lang="ru-RU" altLang="ru-RU" sz="54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15" name="TextBox 31"/>
          <p:cNvSpPr txBox="1">
            <a:spLocks noChangeArrowheads="1"/>
          </p:cNvSpPr>
          <p:nvPr/>
        </p:nvSpPr>
        <p:spPr bwMode="auto">
          <a:xfrm>
            <a:off x="8601869" y="4843463"/>
            <a:ext cx="804861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ru-RU" sz="5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</a:t>
            </a:r>
            <a:endParaRPr lang="ru-RU" altLang="ru-RU" sz="54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16" name="TextBox 32"/>
          <p:cNvSpPr txBox="1">
            <a:spLocks noChangeArrowheads="1"/>
          </p:cNvSpPr>
          <p:nvPr/>
        </p:nvSpPr>
        <p:spPr bwMode="auto">
          <a:xfrm>
            <a:off x="14173201" y="4843463"/>
            <a:ext cx="928688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ru-RU" sz="5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III</a:t>
            </a:r>
            <a:endParaRPr lang="ru-RU" altLang="ru-RU" sz="54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Заголовок 1"/>
          <p:cNvSpPr txBox="1">
            <a:spLocks/>
          </p:cNvSpPr>
          <p:nvPr/>
        </p:nvSpPr>
        <p:spPr bwMode="auto">
          <a:xfrm>
            <a:off x="12700" y="-19051"/>
            <a:ext cx="18288000" cy="1944688"/>
          </a:xfrm>
          <a:prstGeom prst="rect">
            <a:avLst/>
          </a:prstGeom>
          <a:solidFill>
            <a:srgbClr val="245A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ru-RU" altLang="ru-RU" sz="2000" b="1">
              <a:solidFill>
                <a:schemeClr val="bg1"/>
              </a:solidFill>
              <a:latin typeface="Arial" panose="020B0604020202020204" pitchFamily="34" charset="0"/>
              <a:ea typeface="Roboto"/>
              <a:cs typeface="Arial" panose="020B0604020202020204" pitchFamily="34" charset="0"/>
            </a:endParaRPr>
          </a:p>
        </p:txBody>
      </p:sp>
      <p:sp>
        <p:nvSpPr>
          <p:cNvPr id="24" name="Прямоугольник 1"/>
          <p:cNvSpPr>
            <a:spLocks noChangeArrowheads="1"/>
          </p:cNvSpPr>
          <p:nvPr/>
        </p:nvSpPr>
        <p:spPr bwMode="auto">
          <a:xfrm>
            <a:off x="12700" y="293688"/>
            <a:ext cx="18288000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5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ПРЕЗИДЕНТ САЙЛОВИ БЎЙИЧА</a:t>
            </a:r>
            <a:r>
              <a:rPr lang="en-US" altLang="ru-RU" sz="45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45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САЙЛОВ </a:t>
            </a:r>
            <a:endParaRPr lang="en-US" altLang="ru-RU" sz="45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5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КОМИССИЯЛАРИНИНГ ТИЗИМИ</a:t>
            </a:r>
            <a:endParaRPr lang="ru-RU" altLang="ru-RU" sz="45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222250" y="3302000"/>
            <a:ext cx="7626350" cy="6610350"/>
            <a:chOff x="0" y="0"/>
            <a:chExt cx="7460676" cy="5978107"/>
          </a:xfrm>
        </p:grpSpPr>
        <p:sp>
          <p:nvSpPr>
            <p:cNvPr id="5139" name="Freeform 3"/>
            <p:cNvSpPr>
              <a:spLocks/>
            </p:cNvSpPr>
            <p:nvPr/>
          </p:nvSpPr>
          <p:spPr bwMode="auto">
            <a:xfrm>
              <a:off x="0" y="0"/>
              <a:ext cx="7460676" cy="5978107"/>
            </a:xfrm>
            <a:custGeom>
              <a:avLst/>
              <a:gdLst>
                <a:gd name="T0" fmla="*/ 0 w 7460676"/>
                <a:gd name="T1" fmla="*/ 0 h 5978107"/>
                <a:gd name="T2" fmla="*/ 0 w 7460676"/>
                <a:gd name="T3" fmla="*/ 5978107 h 5978107"/>
                <a:gd name="T4" fmla="*/ 7460676 w 7460676"/>
                <a:gd name="T5" fmla="*/ 5978107 h 5978107"/>
                <a:gd name="T6" fmla="*/ 7460676 w 7460676"/>
                <a:gd name="T7" fmla="*/ 0 h 5978107"/>
                <a:gd name="T8" fmla="*/ 0 w 7460676"/>
                <a:gd name="T9" fmla="*/ 0 h 5978107"/>
                <a:gd name="T10" fmla="*/ 7399716 w 7460676"/>
                <a:gd name="T11" fmla="*/ 5917147 h 5978107"/>
                <a:gd name="T12" fmla="*/ 59690 w 7460676"/>
                <a:gd name="T13" fmla="*/ 5917147 h 5978107"/>
                <a:gd name="T14" fmla="*/ 59690 w 7460676"/>
                <a:gd name="T15" fmla="*/ 59690 h 5978107"/>
                <a:gd name="T16" fmla="*/ 7399716 w 7460676"/>
                <a:gd name="T17" fmla="*/ 59690 h 5978107"/>
                <a:gd name="T18" fmla="*/ 7399716 w 7460676"/>
                <a:gd name="T19" fmla="*/ 5917147 h 597810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7460676" h="5978107">
                  <a:moveTo>
                    <a:pt x="0" y="0"/>
                  </a:moveTo>
                  <a:lnTo>
                    <a:pt x="0" y="5978107"/>
                  </a:lnTo>
                  <a:lnTo>
                    <a:pt x="7460676" y="5978107"/>
                  </a:lnTo>
                  <a:lnTo>
                    <a:pt x="7460676" y="0"/>
                  </a:lnTo>
                  <a:lnTo>
                    <a:pt x="0" y="0"/>
                  </a:lnTo>
                  <a:close/>
                  <a:moveTo>
                    <a:pt x="7399716" y="5917147"/>
                  </a:moveTo>
                  <a:lnTo>
                    <a:pt x="59690" y="5917147"/>
                  </a:lnTo>
                  <a:lnTo>
                    <a:pt x="59690" y="59690"/>
                  </a:lnTo>
                  <a:lnTo>
                    <a:pt x="7399716" y="59690"/>
                  </a:lnTo>
                  <a:lnTo>
                    <a:pt x="7399716" y="5917147"/>
                  </a:lnTo>
                  <a:close/>
                </a:path>
              </a:pathLst>
            </a:custGeom>
            <a:solidFill>
              <a:srgbClr val="10609D">
                <a:alpha val="9804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" name="TextBox 4"/>
          <p:cNvSpPr txBox="1"/>
          <p:nvPr/>
        </p:nvSpPr>
        <p:spPr>
          <a:xfrm>
            <a:off x="1028700" y="7080250"/>
            <a:ext cx="6604000" cy="1616075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eaLnBrk="1" fontAlgn="auto" hangingPunct="1">
              <a:lnSpc>
                <a:spcPts val="63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spc="179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МСК </a:t>
            </a:r>
          </a:p>
          <a:p>
            <a:pPr eaLnBrk="1" fontAlgn="auto" hangingPunct="1">
              <a:lnSpc>
                <a:spcPts val="63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spc="179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ВАКОЛАТЛАРИ:</a:t>
            </a:r>
          </a:p>
        </p:txBody>
      </p:sp>
      <p:sp>
        <p:nvSpPr>
          <p:cNvPr id="5124" name="AutoShape 5"/>
          <p:cNvSpPr>
            <a:spLocks noChangeArrowheads="1"/>
          </p:cNvSpPr>
          <p:nvPr/>
        </p:nvSpPr>
        <p:spPr bwMode="auto">
          <a:xfrm>
            <a:off x="8145463" y="342900"/>
            <a:ext cx="9913937" cy="95694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endParaRPr lang="ru-RU" altLang="ru-RU" sz="180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25" name="AutoShape 13"/>
          <p:cNvSpPr>
            <a:spLocks noChangeArrowheads="1"/>
          </p:cNvSpPr>
          <p:nvPr/>
        </p:nvSpPr>
        <p:spPr bwMode="auto">
          <a:xfrm>
            <a:off x="1051891" y="6631781"/>
            <a:ext cx="2486025" cy="103188"/>
          </a:xfrm>
          <a:prstGeom prst="rect">
            <a:avLst/>
          </a:prstGeom>
          <a:solidFill>
            <a:srgbClr val="F8CF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2"/>
          <p:cNvSpPr txBox="1"/>
          <p:nvPr/>
        </p:nvSpPr>
        <p:spPr>
          <a:xfrm>
            <a:off x="8926512" y="5209678"/>
            <a:ext cx="7989887" cy="8720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eaLnBrk="1" fontAlgn="auto" hangingPunct="1">
              <a:lnSpc>
                <a:spcPts val="3359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spc="24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ОКРУГ САЙЛОВ КОМИССИЯЛАРИ НОҚОНУНИЙ ҚАРОРЛАРИНИ БЕКОР ҚИЛАДИ;</a:t>
            </a:r>
          </a:p>
        </p:txBody>
      </p:sp>
      <p:sp>
        <p:nvSpPr>
          <p:cNvPr id="18" name="TextBox 13"/>
          <p:cNvSpPr txBox="1"/>
          <p:nvPr/>
        </p:nvSpPr>
        <p:spPr>
          <a:xfrm>
            <a:off x="8915400" y="6451104"/>
            <a:ext cx="7815263" cy="1308100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eaLnBrk="1" fontAlgn="auto" hangingPunct="1">
              <a:lnSpc>
                <a:spcPts val="3359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uz-Cyrl-UZ" sz="2400" spc="24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ХОРИЖИЙ </a:t>
            </a:r>
            <a:r>
              <a:rPr lang="en-US" sz="2400" spc="24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ДАВЛАТ ВА ХАЛҚАРО ТАШКИЛОТЛАР КУЗАТУВЧИЛАРИГА МАНДАТ БЕРАДИ;</a:t>
            </a:r>
          </a:p>
        </p:txBody>
      </p:sp>
      <p:sp>
        <p:nvSpPr>
          <p:cNvPr id="19" name="TextBox 14"/>
          <p:cNvSpPr txBox="1"/>
          <p:nvPr/>
        </p:nvSpPr>
        <p:spPr>
          <a:xfrm>
            <a:off x="8926513" y="8081466"/>
            <a:ext cx="7989887" cy="872034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eaLnBrk="1" fontAlgn="auto" hangingPunct="1">
              <a:lnSpc>
                <a:spcPts val="3359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spc="24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НОМЗОДЛАРГА САЙЛОВДА ИШТИРОК ЭТИШИ УЧУН ТЕНГ ШАРОИТЛАРНИ ТАЪМИНЛАЙДИ</a:t>
            </a:r>
            <a:r>
              <a:rPr lang="ru-RU" sz="2400" spc="24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2400" spc="24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5"/>
          <p:cNvSpPr txBox="1"/>
          <p:nvPr/>
        </p:nvSpPr>
        <p:spPr>
          <a:xfrm>
            <a:off x="11506200" y="10547460"/>
            <a:ext cx="6781800" cy="873125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eaLnBrk="1" fontAlgn="auto" hangingPunct="1">
              <a:lnSpc>
                <a:spcPts val="3359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spc="240" dirty="0">
                <a:solidFill>
                  <a:srgbClr val="002060"/>
                </a:solidFill>
                <a:latin typeface="Montserrat" panose="00000500000000000000" pitchFamily="2" charset="-52"/>
                <a:cs typeface="Arial" panose="020B0604020202020204" pitchFamily="34" charset="0"/>
              </a:rPr>
              <a:t>САЙЛОВ ЯКУНЛАРИНИ ЧИҚАРАДИ</a:t>
            </a:r>
          </a:p>
          <a:p>
            <a:pPr eaLnBrk="1" fontAlgn="auto" hangingPunct="1">
              <a:lnSpc>
                <a:spcPts val="3359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spc="240" dirty="0">
                <a:solidFill>
                  <a:srgbClr val="002060"/>
                </a:solidFill>
                <a:latin typeface="Montserrat" panose="00000500000000000000" pitchFamily="2" charset="-52"/>
                <a:cs typeface="Arial" panose="020B0604020202020204" pitchFamily="34" charset="0"/>
              </a:rPr>
              <a:t>ВА МАТБУОТДА ЭЪЛОН ҚИЛАДИ.</a:t>
            </a:r>
          </a:p>
        </p:txBody>
      </p:sp>
      <p:sp>
        <p:nvSpPr>
          <p:cNvPr id="21" name="TextBox 7"/>
          <p:cNvSpPr txBox="1"/>
          <p:nvPr/>
        </p:nvSpPr>
        <p:spPr>
          <a:xfrm>
            <a:off x="8926513" y="1159966"/>
            <a:ext cx="7989887" cy="769937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eaLnBrk="1" fontAlgn="auto" hangingPunct="1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500" spc="2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САЙЛОВ КОДЕКСИ ИЖРОСИНИ ТАЪМИНЛАЙДИ ВА НАЗОРАТ ҚИЛАДИ;</a:t>
            </a:r>
          </a:p>
        </p:txBody>
      </p:sp>
      <p:sp>
        <p:nvSpPr>
          <p:cNvPr id="22" name="TextBox 8"/>
          <p:cNvSpPr txBox="1"/>
          <p:nvPr/>
        </p:nvSpPr>
        <p:spPr>
          <a:xfrm>
            <a:off x="8926513" y="2353766"/>
            <a:ext cx="7815262" cy="1154112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eaLnBrk="1" fontAlgn="auto" hangingPunct="1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500" spc="2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САЙЛОВ СОҲАСИДА ҚАРОРЛАР ҚАБУЛ ҚИЛАДИ</a:t>
            </a:r>
            <a:r>
              <a:rPr lang="en-US" sz="2500" spc="2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ЙЎРИҚНОМА </a:t>
            </a:r>
            <a:r>
              <a:rPr lang="en-US" sz="2500" spc="2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ВА НИЗОМЛАРНИ ТАСДИҚЛАЙДИ;</a:t>
            </a:r>
          </a:p>
        </p:txBody>
      </p:sp>
      <p:sp>
        <p:nvSpPr>
          <p:cNvPr id="23" name="TextBox 9"/>
          <p:cNvSpPr txBox="1"/>
          <p:nvPr/>
        </p:nvSpPr>
        <p:spPr>
          <a:xfrm>
            <a:off x="8915400" y="3903166"/>
            <a:ext cx="7151688" cy="897682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eaLnBrk="1" fontAlgn="auto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500" spc="2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САЙЛОВ ОКРУГЛАРИ ВА </a:t>
            </a:r>
            <a:r>
              <a:rPr lang="ru-RU" sz="2500" spc="2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ОКРУГ САЙЛОВ</a:t>
            </a:r>
            <a:r>
              <a:rPr lang="en-US" sz="2500" spc="2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КОМИССИЯЛАРИНИ ТУЗАДИ;</a:t>
            </a:r>
          </a:p>
        </p:txBody>
      </p:sp>
      <p:pic>
        <p:nvPicPr>
          <p:cNvPr id="513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196" b="8333"/>
          <a:stretch>
            <a:fillRect/>
          </a:stretch>
        </p:blipFill>
        <p:spPr bwMode="auto">
          <a:xfrm>
            <a:off x="227013" y="342900"/>
            <a:ext cx="7621587" cy="594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Прямая соединительная линия 2"/>
          <p:cNvCxnSpPr>
            <a:cxnSpLocks/>
          </p:cNvCxnSpPr>
          <p:nvPr/>
        </p:nvCxnSpPr>
        <p:spPr>
          <a:xfrm>
            <a:off x="8915400" y="2150566"/>
            <a:ext cx="8351838" cy="0"/>
          </a:xfrm>
          <a:prstGeom prst="line">
            <a:avLst/>
          </a:prstGeom>
          <a:ln>
            <a:solidFill>
              <a:srgbClr val="002060"/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>
            <a:cxnSpLocks/>
          </p:cNvCxnSpPr>
          <p:nvPr/>
        </p:nvCxnSpPr>
        <p:spPr>
          <a:xfrm>
            <a:off x="8915400" y="3713218"/>
            <a:ext cx="8351838" cy="0"/>
          </a:xfrm>
          <a:prstGeom prst="line">
            <a:avLst/>
          </a:prstGeom>
          <a:ln>
            <a:solidFill>
              <a:srgbClr val="002060"/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>
            <a:cxnSpLocks/>
          </p:cNvCxnSpPr>
          <p:nvPr/>
        </p:nvCxnSpPr>
        <p:spPr>
          <a:xfrm>
            <a:off x="8926513" y="4969966"/>
            <a:ext cx="8351838" cy="0"/>
          </a:xfrm>
          <a:prstGeom prst="line">
            <a:avLst/>
          </a:prstGeom>
          <a:ln>
            <a:solidFill>
              <a:srgbClr val="002060"/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>
            <a:cxnSpLocks/>
          </p:cNvCxnSpPr>
          <p:nvPr/>
        </p:nvCxnSpPr>
        <p:spPr>
          <a:xfrm>
            <a:off x="8926513" y="6265366"/>
            <a:ext cx="8351838" cy="0"/>
          </a:xfrm>
          <a:prstGeom prst="line">
            <a:avLst/>
          </a:prstGeom>
          <a:ln>
            <a:solidFill>
              <a:srgbClr val="002060"/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>
            <a:cxnSpLocks/>
          </p:cNvCxnSpPr>
          <p:nvPr/>
        </p:nvCxnSpPr>
        <p:spPr>
          <a:xfrm>
            <a:off x="8926513" y="7941766"/>
            <a:ext cx="8351838" cy="0"/>
          </a:xfrm>
          <a:prstGeom prst="line">
            <a:avLst/>
          </a:prstGeom>
          <a:ln>
            <a:solidFill>
              <a:srgbClr val="002060"/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Заголовок 1"/>
          <p:cNvSpPr txBox="1">
            <a:spLocks/>
          </p:cNvSpPr>
          <p:nvPr/>
        </p:nvSpPr>
        <p:spPr bwMode="auto">
          <a:xfrm>
            <a:off x="12700" y="-19050"/>
            <a:ext cx="18288000" cy="1338262"/>
          </a:xfrm>
          <a:prstGeom prst="rect">
            <a:avLst/>
          </a:prstGeom>
          <a:solidFill>
            <a:srgbClr val="245A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ru-RU" altLang="ru-RU" sz="2000" b="1">
              <a:solidFill>
                <a:schemeClr val="bg1"/>
              </a:solidFill>
              <a:latin typeface="Arial" panose="020B0604020202020204" pitchFamily="34" charset="0"/>
              <a:ea typeface="Roboto"/>
              <a:cs typeface="Arial" panose="020B0604020202020204" pitchFamily="34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219200" y="5524500"/>
            <a:ext cx="6400800" cy="3581400"/>
          </a:xfrm>
          <a:prstGeom prst="roundRect">
            <a:avLst/>
          </a:prstGeom>
          <a:ln>
            <a:noFill/>
          </a:ln>
          <a:effectLst>
            <a:reflection blurRad="6350" stA="50000" endA="300" endPos="3850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001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219200" y="1943101"/>
            <a:ext cx="6400800" cy="2438399"/>
          </a:xfrm>
          <a:prstGeom prst="roundRect">
            <a:avLst/>
          </a:prstGeom>
          <a:ln>
            <a:noFill/>
          </a:ln>
          <a:effectLst>
            <a:reflection blurRad="6350" stA="50000" endA="300" endPos="3850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001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8153400" y="1943101"/>
            <a:ext cx="8839200" cy="2438399"/>
          </a:xfrm>
          <a:prstGeom prst="roundRect">
            <a:avLst/>
          </a:prstGeom>
          <a:ln>
            <a:noFill/>
          </a:ln>
          <a:effectLst>
            <a:reflection blurRad="6350" stA="50000" endA="300" endPos="3850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001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8153400" y="5524500"/>
            <a:ext cx="8839200" cy="3581400"/>
          </a:xfrm>
          <a:prstGeom prst="roundRect">
            <a:avLst/>
          </a:prstGeom>
          <a:ln>
            <a:noFill/>
          </a:ln>
          <a:effectLst>
            <a:reflection blurRad="6350" stA="50000" endA="300" endPos="3850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001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"/>
          <p:cNvSpPr>
            <a:spLocks noChangeArrowheads="1"/>
          </p:cNvSpPr>
          <p:nvPr/>
        </p:nvSpPr>
        <p:spPr bwMode="auto">
          <a:xfrm>
            <a:off x="12700" y="293688"/>
            <a:ext cx="18288000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5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ОКРУГ САЙЛОВ КОМИССИЯЛАРИ (ОСК)</a:t>
            </a:r>
            <a:endParaRPr lang="ru-RU" altLang="ru-RU" sz="45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381999" y="2171700"/>
            <a:ext cx="8382001" cy="20159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uz-Cyrl-UZ" sz="2500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z-Cyrl-UZ" sz="2500" b="1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ОСК аъзолигига номзодлар Қ.Р. Жўқорғи Кенгесининг, халқ депутатлари вилоятлар ва Тошкент шаҳар Кенгашларининг мажлисларида муҳокама қилинади ҳамда МСК томонидан тасдиқлаш учун тавсия </a:t>
            </a:r>
            <a:r>
              <a:rPr lang="uz-Cyrl-UZ" sz="2500" b="1" dirty="0" smtClean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этилади. </a:t>
            </a:r>
            <a:endParaRPr lang="ru-RU" altLang="ru-RU" sz="2500" b="1" dirty="0">
              <a:solidFill>
                <a:srgbClr val="004A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381999" y="5753100"/>
            <a:ext cx="8382001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5113" indent="-265113">
              <a:defRPr/>
            </a:pPr>
            <a:r>
              <a:rPr lang="uz-Cyrl-UZ" sz="25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Б</a:t>
            </a:r>
            <a:r>
              <a:rPr lang="ru-RU" sz="25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ошқа</a:t>
            </a:r>
            <a:r>
              <a:rPr lang="ru-RU" sz="2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5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сайлов</a:t>
            </a:r>
            <a:r>
              <a:rPr lang="ru-RU" sz="2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5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комиссияларининг</a:t>
            </a:r>
            <a:r>
              <a:rPr lang="ru-RU" sz="2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5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аъзолари</a:t>
            </a:r>
            <a:r>
              <a:rPr lang="ru-RU" sz="2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265113" indent="-265113">
              <a:defRPr/>
            </a:pPr>
            <a:r>
              <a:rPr lang="ru-RU" sz="25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туман </a:t>
            </a:r>
            <a:r>
              <a:rPr lang="ru-RU" sz="25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ва</a:t>
            </a:r>
            <a:r>
              <a:rPr lang="ru-RU" sz="2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5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шаҳар</a:t>
            </a:r>
            <a:r>
              <a:rPr lang="ru-RU" sz="2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5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ҳокимлари</a:t>
            </a:r>
            <a:r>
              <a:rPr lang="ru-RU" sz="2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265113" indent="-265113">
              <a:defRPr/>
            </a:pPr>
            <a:r>
              <a:rPr lang="uz-Cyrl-UZ" sz="2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ru-RU" sz="25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прокуратура </a:t>
            </a:r>
            <a:r>
              <a:rPr lang="ru-RU" sz="25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органларининг</a:t>
            </a:r>
            <a:r>
              <a:rPr lang="ru-RU" sz="2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25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судларнинг</a:t>
            </a:r>
            <a:r>
              <a:rPr lang="ru-RU" sz="2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5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мансабдор</a:t>
            </a:r>
            <a:r>
              <a:rPr lang="ru-RU" sz="2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5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шахслари</a:t>
            </a:r>
            <a:r>
              <a:rPr lang="ru-RU" sz="2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265113" indent="-265113">
              <a:defRPr/>
            </a:pPr>
            <a:r>
              <a:rPr lang="uz-Cyrl-UZ" sz="2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ru-RU" sz="2500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номзодларнинг</a:t>
            </a:r>
            <a:r>
              <a:rPr lang="ru-RU" sz="25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5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яқин</a:t>
            </a:r>
            <a:r>
              <a:rPr lang="ru-RU" sz="2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5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қариндошлари</a:t>
            </a:r>
            <a:r>
              <a:rPr lang="ru-RU" sz="2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5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ва</a:t>
            </a:r>
            <a:r>
              <a:rPr lang="ru-RU" sz="2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5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ишончли</a:t>
            </a:r>
            <a:r>
              <a:rPr lang="ru-RU" sz="2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5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вакиллари</a:t>
            </a:r>
            <a:r>
              <a:rPr lang="uz-Cyrl-UZ" sz="2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ru-RU" sz="2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5113" indent="-265113">
              <a:defRPr/>
            </a:pPr>
            <a:r>
              <a:rPr lang="uz-Cyrl-UZ" sz="2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ru-RU" sz="2500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шунингдек</a:t>
            </a:r>
            <a:r>
              <a:rPr lang="ru-RU" sz="25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5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номзодларга</a:t>
            </a:r>
            <a:r>
              <a:rPr lang="ru-RU" sz="2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5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бевосита</a:t>
            </a:r>
            <a:r>
              <a:rPr lang="ru-RU" sz="2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5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бўйсунувчи</a:t>
            </a:r>
            <a:r>
              <a:rPr lang="ru-RU" sz="2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5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шахслар</a:t>
            </a:r>
            <a:r>
              <a:rPr lang="ru-RU" sz="2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500" b="1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ОСК </a:t>
            </a:r>
            <a:r>
              <a:rPr lang="ru-RU" sz="2500" b="1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аъзоси</a:t>
            </a:r>
            <a:r>
              <a:rPr lang="ru-RU" sz="2500" b="1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500" b="1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бўлиши</a:t>
            </a:r>
            <a:r>
              <a:rPr lang="ru-RU" sz="2500" b="1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500" b="1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мумкин</a:t>
            </a:r>
            <a:r>
              <a:rPr lang="ru-RU" sz="2500" b="1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500" b="1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эмас</a:t>
            </a:r>
            <a:r>
              <a:rPr lang="ru-RU" sz="2500" b="1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447800" y="5753100"/>
            <a:ext cx="5943600" cy="27853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Arial" panose="020B0604020202020204" pitchFamily="34" charset="0"/>
              <a:buNone/>
              <a:defRPr/>
            </a:pPr>
            <a:r>
              <a:rPr lang="uz-Cyrl-UZ" sz="2500" b="1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21 ёшга тўлган, ўрта ёки олий маълумотга, одатда, сайловга тайёргарлик кўриш ва уни ўтказиш борасида иш тажрибасига эга бўлган, аҳоли ўртасида обрў-эътибор қозонган фуқаролар ОСК аъзолари бўлиши </a:t>
            </a:r>
            <a:r>
              <a:rPr lang="uz-Cyrl-UZ" sz="2500" b="1" dirty="0" smtClean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мумкин. </a:t>
            </a:r>
            <a:endParaRPr lang="ru-RU" sz="2500" b="1" dirty="0">
              <a:solidFill>
                <a:srgbClr val="004A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447800" y="2171700"/>
            <a:ext cx="59436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Arial" panose="020B0604020202020204" pitchFamily="34" charset="0"/>
              <a:buNone/>
              <a:defRPr/>
            </a:pPr>
            <a:r>
              <a:rPr lang="uz-Cyrl-UZ" sz="2500" b="1" dirty="0">
                <a:solidFill>
                  <a:srgbClr val="004A94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МСК томонидан сайловга камида </a:t>
            </a:r>
            <a:r>
              <a:rPr lang="en-US" sz="2500" b="1" dirty="0" smtClean="0">
                <a:solidFill>
                  <a:srgbClr val="004A94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z-Cyrl-UZ" sz="2500" b="1" dirty="0" smtClean="0">
                <a:solidFill>
                  <a:srgbClr val="004A94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70 </a:t>
            </a:r>
            <a:r>
              <a:rPr lang="uz-Cyrl-UZ" sz="2500" b="1" dirty="0">
                <a:solidFill>
                  <a:srgbClr val="004A94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кун қолганида раис, ўринбосар, котиб ва </a:t>
            </a:r>
            <a:r>
              <a:rPr lang="uz-Cyrl-UZ" sz="2500" b="1" dirty="0" smtClean="0">
                <a:solidFill>
                  <a:srgbClr val="004A94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6-8 </a:t>
            </a:r>
            <a:r>
              <a:rPr lang="uz-Cyrl-UZ" sz="2500" b="1" dirty="0">
                <a:solidFill>
                  <a:srgbClr val="004A94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нафар аъзодан иборат таркибда </a:t>
            </a:r>
            <a:r>
              <a:rPr lang="uz-Cyrl-UZ" sz="2500" b="1" dirty="0" smtClean="0">
                <a:solidFill>
                  <a:srgbClr val="004A94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тузилади.</a:t>
            </a:r>
            <a:r>
              <a:rPr lang="uz-Cyrl-UZ" sz="2500" b="1" i="1" dirty="0" smtClean="0">
                <a:solidFill>
                  <a:srgbClr val="004A9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ru-RU" sz="2500" b="1" dirty="0">
              <a:solidFill>
                <a:srgbClr val="004A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AutoShape 4"/>
          <p:cNvSpPr>
            <a:spLocks noChangeArrowheads="1"/>
          </p:cNvSpPr>
          <p:nvPr/>
        </p:nvSpPr>
        <p:spPr bwMode="auto">
          <a:xfrm>
            <a:off x="8534400" y="2204396"/>
            <a:ext cx="8915400" cy="2656789"/>
          </a:xfrm>
          <a:prstGeom prst="rect">
            <a:avLst/>
          </a:prstGeom>
          <a:solidFill>
            <a:schemeClr val="bg1">
              <a:alpha val="6667"/>
            </a:schemeClr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endParaRPr lang="ru-RU" altLang="ru-RU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10775294" y="2580377"/>
            <a:ext cx="6598305" cy="1923604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uz-Cyrl-UZ" sz="2500" b="1" spc="56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Сайлов участкаларини ва </a:t>
            </a:r>
            <a:r>
              <a:rPr lang="uz-Cyrl-UZ" sz="2500" b="1" spc="56" dirty="0" smtClean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УСКларни</a:t>
            </a:r>
            <a:r>
              <a:rPr lang="en-US" sz="2500" b="1" spc="56" dirty="0" smtClean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z-Cyrl-UZ" sz="2500" b="1" spc="56" dirty="0" smtClean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тузади</a:t>
            </a:r>
            <a:r>
              <a:rPr lang="uz-Cyrl-UZ" sz="2500" b="1" spc="56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уларнинг </a:t>
            </a:r>
            <a:r>
              <a:rPr lang="en-US" sz="2500" b="1" spc="-28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тартиб</a:t>
            </a:r>
            <a:r>
              <a:rPr lang="en-US" sz="2500" b="1" spc="-28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500" b="1" spc="-28" dirty="0" err="1" smtClean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рақамини</a:t>
            </a:r>
            <a:r>
              <a:rPr lang="en-US" sz="2500" b="1" spc="-28" dirty="0" smtClean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500" b="1" spc="-28" dirty="0" err="1" smtClean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белгилайди</a:t>
            </a:r>
            <a:r>
              <a:rPr lang="en-US" sz="2500" b="1" spc="-28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uz-Cyrl-UZ" sz="2500" b="1" spc="-28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500" b="1" spc="-28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манзили</a:t>
            </a:r>
            <a:r>
              <a:rPr lang="en-US" sz="2500" b="1" spc="-28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500" b="1" spc="-28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ва</a:t>
            </a:r>
            <a:r>
              <a:rPr lang="en-US" sz="2500" b="1" spc="-28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500" b="1" spc="-28" dirty="0" err="1" smtClean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таркиби</a:t>
            </a:r>
            <a:r>
              <a:rPr lang="en-US" sz="2500" b="1" spc="-28" dirty="0" smtClean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500" b="1" spc="-28" dirty="0" err="1" smtClean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ҳақидаги</a:t>
            </a:r>
            <a:r>
              <a:rPr lang="en-US" sz="2500" b="1" spc="-28" dirty="0" smtClean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500" b="1" spc="-28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маълумотларни</a:t>
            </a:r>
            <a:r>
              <a:rPr lang="en-US" sz="2500" b="1" spc="-28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500" b="1" spc="-27" dirty="0" err="1" smtClean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эълон</a:t>
            </a:r>
            <a:r>
              <a:rPr lang="en-US" sz="2500" b="1" spc="-27" dirty="0" smtClean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500" b="1" spc="-28" dirty="0" err="1" smtClean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қилади</a:t>
            </a:r>
            <a:r>
              <a:rPr lang="en-US" sz="2500" b="1" spc="-28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r>
              <a:rPr lang="uz-Cyrl-UZ" sz="2500" b="1" spc="-28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z-Cyrl-UZ" sz="2500" b="1" spc="56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улар </a:t>
            </a:r>
            <a:r>
              <a:rPr lang="uz-Cyrl-UZ" sz="2500" b="1" spc="56" dirty="0" smtClean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фаолиятини</a:t>
            </a:r>
            <a:r>
              <a:rPr lang="en-US" sz="2500" b="1" spc="56" dirty="0" smtClean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z-Cyrl-UZ" sz="2500" b="1" spc="56" dirty="0" smtClean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мувофиқлаштиради</a:t>
            </a:r>
            <a:r>
              <a:rPr lang="uz-Cyrl-UZ" sz="2500" b="1" spc="56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ru-RU" sz="2500" b="1" dirty="0">
              <a:solidFill>
                <a:srgbClr val="004A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183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830"/>
          <a:stretch>
            <a:fillRect/>
          </a:stretch>
        </p:blipFill>
        <p:spPr bwMode="auto">
          <a:xfrm>
            <a:off x="8828571" y="2480727"/>
            <a:ext cx="1598774" cy="15860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Прямая соединительная линия 2"/>
          <p:cNvCxnSpPr/>
          <p:nvPr/>
        </p:nvCxnSpPr>
        <p:spPr>
          <a:xfrm>
            <a:off x="685800" y="5374877"/>
            <a:ext cx="16764000" cy="0"/>
          </a:xfrm>
          <a:prstGeom prst="line">
            <a:avLst/>
          </a:prstGeom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7924800" y="2168343"/>
            <a:ext cx="0" cy="6404157"/>
          </a:xfrm>
          <a:prstGeom prst="line">
            <a:avLst/>
          </a:prstGeom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Заголовок 1"/>
          <p:cNvSpPr txBox="1">
            <a:spLocks/>
          </p:cNvSpPr>
          <p:nvPr/>
        </p:nvSpPr>
        <p:spPr bwMode="auto">
          <a:xfrm>
            <a:off x="12700" y="-19050"/>
            <a:ext cx="18288000" cy="1352550"/>
          </a:xfrm>
          <a:prstGeom prst="rect">
            <a:avLst/>
          </a:prstGeom>
          <a:solidFill>
            <a:srgbClr val="245A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ru-RU" altLang="ru-RU" sz="2000" b="1">
              <a:solidFill>
                <a:schemeClr val="bg1"/>
              </a:solidFill>
              <a:latin typeface="Arial" panose="020B0604020202020204" pitchFamily="34" charset="0"/>
              <a:ea typeface="Roboto"/>
              <a:cs typeface="Arial" panose="020B0604020202020204" pitchFamily="34" charset="0"/>
            </a:endParaRPr>
          </a:p>
        </p:txBody>
      </p:sp>
      <p:sp>
        <p:nvSpPr>
          <p:cNvPr id="22" name="Прямоугольник 1"/>
          <p:cNvSpPr>
            <a:spLocks noChangeArrowheads="1"/>
          </p:cNvSpPr>
          <p:nvPr/>
        </p:nvSpPr>
        <p:spPr bwMode="auto">
          <a:xfrm>
            <a:off x="12700" y="293688"/>
            <a:ext cx="18288000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5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ОКРУГ САЙЛОВ КОМИССИЯЛАРИ ВАКОЛАТЛАРИ:</a:t>
            </a:r>
            <a:endParaRPr lang="ru-RU" altLang="ru-RU" sz="45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AutoShape 4"/>
          <p:cNvSpPr>
            <a:spLocks noChangeArrowheads="1"/>
          </p:cNvSpPr>
          <p:nvPr/>
        </p:nvSpPr>
        <p:spPr bwMode="auto">
          <a:xfrm>
            <a:off x="8458200" y="5806634"/>
            <a:ext cx="8991600" cy="2656789"/>
          </a:xfrm>
          <a:prstGeom prst="rect">
            <a:avLst/>
          </a:prstGeom>
          <a:solidFill>
            <a:schemeClr val="bg1">
              <a:alpha val="6667"/>
            </a:schemeClr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endParaRPr lang="ru-RU" altLang="ru-RU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13"/>
          <p:cNvSpPr txBox="1"/>
          <p:nvPr/>
        </p:nvSpPr>
        <p:spPr>
          <a:xfrm>
            <a:off x="10775295" y="6022951"/>
            <a:ext cx="6366518" cy="2308324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uz-Cyrl-UZ" altLang="ru-RU" sz="2500" b="1" dirty="0" smtClean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ҳудуддаги</a:t>
            </a:r>
            <a:r>
              <a:rPr lang="en-US" altLang="ru-RU" sz="2500" b="1" dirty="0" smtClean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z-Cyrl-UZ" altLang="ru-RU" sz="2500" b="1" dirty="0" smtClean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жамоат </a:t>
            </a:r>
            <a:r>
              <a:rPr lang="uz-Cyrl-UZ" altLang="ru-RU" sz="2500" b="1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бирлашмалари вакиллари ва ташкилотлар раҳбарларининг сайловга тайёргарлик кўриш ҳамда уни ўтказиш билан боғлиқ масалалар юзасидан ахборотини эшитади</a:t>
            </a:r>
            <a:r>
              <a:rPr lang="uz-Cyrl-UZ" altLang="ru-RU" sz="2500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ru-RU" altLang="ru-RU" sz="2500" dirty="0">
              <a:solidFill>
                <a:srgbClr val="004A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185" name="Рисунок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8570" y="6250503"/>
            <a:ext cx="1598775" cy="1388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AutoShape 4"/>
          <p:cNvSpPr>
            <a:spLocks noChangeArrowheads="1"/>
          </p:cNvSpPr>
          <p:nvPr/>
        </p:nvSpPr>
        <p:spPr bwMode="auto">
          <a:xfrm>
            <a:off x="685800" y="2168343"/>
            <a:ext cx="6705600" cy="2656789"/>
          </a:xfrm>
          <a:prstGeom prst="rect">
            <a:avLst/>
          </a:prstGeom>
          <a:solidFill>
            <a:schemeClr val="bg1">
              <a:alpha val="6667"/>
            </a:schemeClr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endParaRPr lang="ru-RU" altLang="ru-RU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13"/>
          <p:cNvSpPr txBox="1"/>
          <p:nvPr/>
        </p:nvSpPr>
        <p:spPr>
          <a:xfrm>
            <a:off x="2714204" y="2769381"/>
            <a:ext cx="4372396" cy="153888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500" b="1" spc="-28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ҳудудида</a:t>
            </a:r>
            <a:r>
              <a:rPr lang="en-US" sz="2500" b="1" spc="-28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500" b="1" spc="-28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Сайлов</a:t>
            </a:r>
            <a:r>
              <a:rPr lang="en-US" sz="2500" b="1" spc="-28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500" b="1" spc="-28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кодекси</a:t>
            </a:r>
            <a:r>
              <a:rPr lang="en-US" sz="2500" b="1" spc="-28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500" b="1" spc="-28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ижросини</a:t>
            </a:r>
            <a:r>
              <a:rPr lang="en-US" sz="2500" b="1" spc="-28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500" b="1" spc="-28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назорат</a:t>
            </a:r>
            <a:r>
              <a:rPr lang="en-US" sz="2500" b="1" spc="-28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500" b="1" spc="-28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қилади</a:t>
            </a:r>
            <a:r>
              <a:rPr lang="en-US" sz="2500" b="1" spc="-28" dirty="0" smtClean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500" b="1" spc="-28" dirty="0">
              <a:solidFill>
                <a:srgbClr val="004A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182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2530" y="2518585"/>
            <a:ext cx="1251545" cy="14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AutoShape 4"/>
          <p:cNvSpPr>
            <a:spLocks noChangeArrowheads="1"/>
          </p:cNvSpPr>
          <p:nvPr/>
        </p:nvSpPr>
        <p:spPr bwMode="auto">
          <a:xfrm>
            <a:off x="685800" y="5806633"/>
            <a:ext cx="6705600" cy="2656789"/>
          </a:xfrm>
          <a:prstGeom prst="rect">
            <a:avLst/>
          </a:prstGeom>
          <a:solidFill>
            <a:schemeClr val="bg1">
              <a:alpha val="6667"/>
            </a:schemeClr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endParaRPr lang="ru-RU" altLang="ru-RU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Box 13"/>
          <p:cNvSpPr txBox="1"/>
          <p:nvPr/>
        </p:nvSpPr>
        <p:spPr>
          <a:xfrm>
            <a:off x="2714204" y="6215311"/>
            <a:ext cx="4372396" cy="1923604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marL="0"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uz-Cyrl-UZ" sz="2500" b="1" spc="56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</a:t>
            </a:r>
            <a:r>
              <a:rPr lang="en-US" sz="2500" b="1" spc="56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омзодларга</a:t>
            </a:r>
            <a:r>
              <a:rPr lang="en-US" sz="2500" b="1" spc="56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z-Cyrl-UZ" sz="2500" b="1" spc="56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сайлов кампаниясида иштирок этиш учун </a:t>
            </a:r>
            <a:r>
              <a:rPr lang="en-US" sz="2500" b="1" spc="56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тенг</a:t>
            </a:r>
            <a:r>
              <a:rPr lang="en-US" sz="2500" b="1" spc="56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500" b="1" spc="56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шароитларни</a:t>
            </a:r>
            <a:r>
              <a:rPr lang="en-US" sz="2500" b="1" spc="56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500" b="1" spc="56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таъминлайди</a:t>
            </a:r>
            <a:r>
              <a:rPr lang="en-US" sz="2500" b="1" spc="56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</p:txBody>
      </p:sp>
      <p:pic>
        <p:nvPicPr>
          <p:cNvPr id="7184" name="Рисунок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0" b="18925"/>
          <a:stretch>
            <a:fillRect/>
          </a:stretch>
        </p:blipFill>
        <p:spPr bwMode="auto">
          <a:xfrm>
            <a:off x="1020252" y="6250503"/>
            <a:ext cx="1359501" cy="1461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4"/>
          <p:cNvSpPr txBox="1"/>
          <p:nvPr/>
        </p:nvSpPr>
        <p:spPr>
          <a:xfrm>
            <a:off x="1295400" y="1712912"/>
            <a:ext cx="11984037" cy="7848302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marL="688340" lvl="1" indent="-4572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uz-Cyrl-UZ" sz="3000" spc="-28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</a:t>
            </a:r>
            <a:r>
              <a:rPr lang="en-US" sz="3000" spc="-28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иёсий</a:t>
            </a:r>
            <a:r>
              <a:rPr lang="en-US" sz="3000" spc="-28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spc="-28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партиялар</a:t>
            </a:r>
            <a:r>
              <a:rPr lang="en-US" sz="3000" spc="-28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spc="-28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ва</a:t>
            </a:r>
            <a:r>
              <a:rPr lang="en-US" sz="3000" spc="-28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spc="-28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фуқаролар</a:t>
            </a:r>
            <a:r>
              <a:rPr lang="en-US" sz="3000" spc="-28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spc="-28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ўзини</a:t>
            </a:r>
            <a:r>
              <a:rPr lang="en-US" sz="3000" spc="-28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spc="-28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ўзи</a:t>
            </a:r>
            <a:r>
              <a:rPr lang="en-US" sz="3000" spc="-28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spc="-28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бошқариш</a:t>
            </a:r>
            <a:r>
              <a:rPr lang="en-US" sz="3000" spc="-28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spc="-28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органларнинг</a:t>
            </a:r>
            <a:r>
              <a:rPr lang="en-US" sz="3000" spc="-28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spc="-28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кузатувчиларига</a:t>
            </a:r>
            <a:r>
              <a:rPr lang="en-US" sz="3000" spc="-28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spc="-28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мандат</a:t>
            </a:r>
            <a:r>
              <a:rPr lang="en-US" sz="3000" spc="-28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spc="-28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беради</a:t>
            </a:r>
            <a:r>
              <a:rPr lang="uz-Cyrl-UZ" sz="3000" spc="-28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688340" lvl="1" indent="-4572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3000" spc="-28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сайлов</a:t>
            </a:r>
            <a:r>
              <a:rPr lang="uz-Cyrl-UZ" sz="3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чилар рўйхатларининг тузилишини ва улар билан ҳамма танишиб чиқиши учун тақдим этилишини кузатиб боради;</a:t>
            </a:r>
            <a:endParaRPr lang="ru-RU" sz="3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8340" lvl="1" indent="-4572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uz-Cyrl-UZ" sz="3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УСКларга ташкилий-услубий ёрдам беради, уларни сайловга оид қонун ҳужжатлари, шу жумладан МСКнинг низомлари, йўриқномалари ва бошқа ҳужжатлари билан таъминлайди;</a:t>
            </a:r>
            <a:endParaRPr lang="ru-RU" sz="3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8340" lvl="1" indent="-4572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uz-Cyrl-UZ" sz="3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пул маблағларини УСКлар бўйича тақсимлайди, уларни бинолар, транспорт ва алоқа воситалари билан таъминланишини назорат қилади ҳамда сайловни моддий-техника жиҳатдан таъминлашнинг бошқа масалаларини кўриб чиқади;</a:t>
            </a:r>
            <a:endParaRPr lang="ru-RU" sz="3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8340" lvl="1" indent="-4572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uz-Cyrl-UZ" sz="3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маҳаллий кузатувчиларига мандат беради;</a:t>
            </a:r>
          </a:p>
          <a:p>
            <a:pPr marL="688340" lvl="1" indent="-4572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uz-Cyrl-UZ" sz="3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сайлов округи бўйича сайлов натижаларини аниқлайди ва уларни МСКга тақдим этади ҳамда қонунда белгиланган бошқа ваколатларни амалга оширади</a:t>
            </a:r>
            <a:r>
              <a:rPr lang="uz-Cyrl-UZ" sz="3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uz-Cyrl-UZ" sz="3000" spc="56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198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26" r="7703" b="8806"/>
          <a:stretch>
            <a:fillRect/>
          </a:stretch>
        </p:blipFill>
        <p:spPr bwMode="auto">
          <a:xfrm>
            <a:off x="13411200" y="2095500"/>
            <a:ext cx="4419600" cy="740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Заголовок 1"/>
          <p:cNvSpPr txBox="1">
            <a:spLocks/>
          </p:cNvSpPr>
          <p:nvPr/>
        </p:nvSpPr>
        <p:spPr bwMode="auto">
          <a:xfrm>
            <a:off x="12700" y="-19050"/>
            <a:ext cx="18288000" cy="1352550"/>
          </a:xfrm>
          <a:prstGeom prst="rect">
            <a:avLst/>
          </a:prstGeom>
          <a:solidFill>
            <a:srgbClr val="245A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ru-RU" altLang="ru-RU" sz="2000" b="1">
              <a:solidFill>
                <a:schemeClr val="bg1"/>
              </a:solidFill>
              <a:latin typeface="Arial" panose="020B0604020202020204" pitchFamily="34" charset="0"/>
              <a:ea typeface="Roboto"/>
              <a:cs typeface="Arial" panose="020B0604020202020204" pitchFamily="34" charset="0"/>
            </a:endParaRPr>
          </a:p>
        </p:txBody>
      </p:sp>
      <p:sp>
        <p:nvSpPr>
          <p:cNvPr id="17" name="Прямоугольник 1"/>
          <p:cNvSpPr>
            <a:spLocks noChangeArrowheads="1"/>
          </p:cNvSpPr>
          <p:nvPr/>
        </p:nvSpPr>
        <p:spPr bwMode="auto">
          <a:xfrm>
            <a:off x="12700" y="293688"/>
            <a:ext cx="18288000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5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ОКРУГ САЙЛОВ КОМИССИЯЛАРИ ВАКОЛАТЛАРИ:</a:t>
            </a:r>
            <a:endParaRPr lang="ru-RU" altLang="ru-RU" sz="45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AutoShape 2"/>
          <p:cNvSpPr>
            <a:spLocks noChangeArrowheads="1"/>
          </p:cNvSpPr>
          <p:nvPr/>
        </p:nvSpPr>
        <p:spPr bwMode="auto">
          <a:xfrm>
            <a:off x="9144000" y="1333500"/>
            <a:ext cx="9156700" cy="89535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endParaRPr lang="ru-RU" altLang="ru-RU" sz="180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19" name="TextBox 3"/>
          <p:cNvSpPr txBox="1">
            <a:spLocks noChangeArrowheads="1"/>
          </p:cNvSpPr>
          <p:nvPr/>
        </p:nvSpPr>
        <p:spPr bwMode="auto">
          <a:xfrm>
            <a:off x="9601200" y="2140843"/>
            <a:ext cx="8153400" cy="1385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ts val="3600"/>
              </a:lnSpc>
              <a:spcBef>
                <a:spcPct val="0"/>
              </a:spcBef>
              <a:buFontTx/>
              <a:buNone/>
            </a:pPr>
            <a:r>
              <a:rPr lang="en-US" altLang="ru-RU" sz="30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Сайлов</a:t>
            </a:r>
            <a:r>
              <a:rPr lang="en-US" altLang="ru-RU" sz="3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30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участкалари</a:t>
            </a:r>
            <a:endParaRPr lang="en-US" altLang="ru-RU" sz="30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lnSpc>
                <a:spcPts val="3600"/>
              </a:lnSpc>
              <a:spcBef>
                <a:spcPct val="0"/>
              </a:spcBef>
              <a:buFontTx/>
              <a:buNone/>
            </a:pPr>
            <a:r>
              <a:rPr lang="en-US" altLang="ru-RU" sz="30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туман</a:t>
            </a:r>
            <a:r>
              <a:rPr lang="en-US" altLang="ru-RU" sz="3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30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ва</a:t>
            </a:r>
            <a:r>
              <a:rPr lang="en-US" altLang="ru-RU" sz="3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30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шаҳарларнинг</a:t>
            </a:r>
            <a:r>
              <a:rPr lang="en-US" altLang="ru-RU" sz="3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30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чегаралари</a:t>
            </a:r>
            <a:r>
              <a:rPr lang="en-US" altLang="ru-RU" sz="3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30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инобатга</a:t>
            </a:r>
            <a:r>
              <a:rPr lang="en-US" altLang="ru-RU" sz="3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30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олинган</a:t>
            </a:r>
            <a:r>
              <a:rPr lang="en-US" altLang="ru-RU" sz="3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30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ҳолда</a:t>
            </a:r>
            <a:r>
              <a:rPr lang="en-US" altLang="ru-RU" sz="3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30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тузилади</a:t>
            </a:r>
            <a:endParaRPr lang="en-US" altLang="ru-RU" sz="30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20" name="TextBox 4"/>
          <p:cNvSpPr txBox="1">
            <a:spLocks noChangeArrowheads="1"/>
          </p:cNvSpPr>
          <p:nvPr/>
        </p:nvSpPr>
        <p:spPr bwMode="auto">
          <a:xfrm>
            <a:off x="9601200" y="4977705"/>
            <a:ext cx="81534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ts val="3600"/>
              </a:lnSpc>
              <a:spcBef>
                <a:spcPct val="0"/>
              </a:spcBef>
              <a:buFontTx/>
              <a:buNone/>
            </a:pPr>
            <a:r>
              <a:rPr lang="en-US" altLang="ru-RU" sz="30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Участка</a:t>
            </a:r>
            <a:r>
              <a:rPr lang="en-US" altLang="ru-RU" sz="3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30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чегаралари</a:t>
            </a:r>
            <a:r>
              <a:rPr lang="en-US" altLang="ru-RU" sz="3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30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бошқа</a:t>
            </a:r>
            <a:r>
              <a:rPr lang="en-US" altLang="ru-RU" sz="3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30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сайлов</a:t>
            </a:r>
            <a:r>
              <a:rPr lang="en-US" altLang="ru-RU" sz="3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30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округлар</a:t>
            </a:r>
            <a:r>
              <a:rPr lang="en-US" altLang="ru-RU" sz="3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30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чегарасини</a:t>
            </a:r>
            <a:r>
              <a:rPr lang="en-US" altLang="ru-RU" sz="3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30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кесиб</a:t>
            </a:r>
            <a:r>
              <a:rPr lang="en-US" altLang="ru-RU" sz="3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30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ўтмаслиги</a:t>
            </a:r>
            <a:r>
              <a:rPr lang="en-US" altLang="ru-RU" sz="3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30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керак</a:t>
            </a:r>
            <a:endParaRPr lang="en-US" altLang="ru-RU" sz="30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21" name="TextBox 5"/>
          <p:cNvSpPr txBox="1">
            <a:spLocks noChangeArrowheads="1"/>
          </p:cNvSpPr>
          <p:nvPr/>
        </p:nvSpPr>
        <p:spPr bwMode="auto">
          <a:xfrm>
            <a:off x="9601200" y="7873305"/>
            <a:ext cx="815340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ts val="3600"/>
              </a:lnSpc>
              <a:spcBef>
                <a:spcPct val="0"/>
              </a:spcBef>
              <a:buFontTx/>
              <a:buNone/>
            </a:pPr>
            <a:r>
              <a:rPr lang="uz-Cyrl-UZ" altLang="ru-RU" sz="3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</a:t>
            </a:r>
            <a:r>
              <a:rPr lang="en-US" altLang="ru-RU" sz="30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уман</a:t>
            </a:r>
            <a:r>
              <a:rPr lang="en-US" altLang="ru-RU" sz="3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30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ва</a:t>
            </a:r>
            <a:r>
              <a:rPr lang="en-US" altLang="ru-RU" sz="3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30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шаҳар</a:t>
            </a:r>
            <a:r>
              <a:rPr lang="en-US" altLang="ru-RU" sz="3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30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ҳокимликлари</a:t>
            </a:r>
            <a:r>
              <a:rPr lang="en-US" altLang="ru-RU" sz="3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30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тақдимномасига</a:t>
            </a:r>
            <a:r>
              <a:rPr lang="en-US" altLang="ru-RU" sz="3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30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биноан</a:t>
            </a:r>
            <a:r>
              <a:rPr lang="en-US" altLang="ru-RU" sz="3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30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округ</a:t>
            </a:r>
            <a:r>
              <a:rPr lang="en-US" altLang="ru-RU" sz="3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30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сайлов</a:t>
            </a:r>
            <a:r>
              <a:rPr lang="en-US" altLang="ru-RU" sz="3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30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комиссиялари</a:t>
            </a:r>
            <a:r>
              <a:rPr lang="en-US" altLang="ru-RU" sz="3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30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томонидан</a:t>
            </a:r>
            <a:r>
              <a:rPr lang="en-US" altLang="ru-RU" sz="3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30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тузилади</a:t>
            </a:r>
            <a:endParaRPr lang="en-US" altLang="ru-RU" sz="30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223" name="Picture 1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53"/>
          <a:stretch/>
        </p:blipFill>
        <p:spPr bwMode="auto">
          <a:xfrm>
            <a:off x="1103198" y="4183120"/>
            <a:ext cx="6884045" cy="30353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Группа 2"/>
          <p:cNvGrpSpPr/>
          <p:nvPr/>
        </p:nvGrpSpPr>
        <p:grpSpPr>
          <a:xfrm>
            <a:off x="12611100" y="3698973"/>
            <a:ext cx="2133600" cy="1106488"/>
            <a:chOff x="12268200" y="3427411"/>
            <a:chExt cx="2133600" cy="1106488"/>
          </a:xfrm>
        </p:grpSpPr>
        <p:sp>
          <p:nvSpPr>
            <p:cNvPr id="2" name="Стрелка: шеврон 1"/>
            <p:cNvSpPr/>
            <p:nvPr/>
          </p:nvSpPr>
          <p:spPr>
            <a:xfrm rot="5400000">
              <a:off x="12992893" y="3124993"/>
              <a:ext cx="684213" cy="2133600"/>
            </a:xfrm>
            <a:prstGeom prst="chevron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Стрелка: шеврон 11"/>
            <p:cNvSpPr/>
            <p:nvPr/>
          </p:nvSpPr>
          <p:spPr>
            <a:xfrm rot="5400000">
              <a:off x="12992893" y="2702718"/>
              <a:ext cx="684213" cy="2133600"/>
            </a:xfrm>
            <a:prstGeom prst="chevron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4" name="Заголовок 1"/>
          <p:cNvSpPr txBox="1">
            <a:spLocks/>
          </p:cNvSpPr>
          <p:nvPr/>
        </p:nvSpPr>
        <p:spPr bwMode="auto">
          <a:xfrm>
            <a:off x="12700" y="-19050"/>
            <a:ext cx="18288000" cy="1352550"/>
          </a:xfrm>
          <a:prstGeom prst="rect">
            <a:avLst/>
          </a:prstGeom>
          <a:solidFill>
            <a:srgbClr val="245A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ru-RU" altLang="ru-RU" sz="2000" b="1">
              <a:solidFill>
                <a:schemeClr val="bg1"/>
              </a:solidFill>
              <a:latin typeface="Arial" panose="020B0604020202020204" pitchFamily="34" charset="0"/>
              <a:ea typeface="Roboto"/>
              <a:cs typeface="Arial" panose="020B0604020202020204" pitchFamily="34" charset="0"/>
            </a:endParaRPr>
          </a:p>
        </p:txBody>
      </p:sp>
      <p:sp>
        <p:nvSpPr>
          <p:cNvPr id="15" name="Прямоугольник 1"/>
          <p:cNvSpPr>
            <a:spLocks noChangeArrowheads="1"/>
          </p:cNvSpPr>
          <p:nvPr/>
        </p:nvSpPr>
        <p:spPr bwMode="auto">
          <a:xfrm>
            <a:off x="12700" y="293688"/>
            <a:ext cx="18288000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5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САЙЛОВ УЧАСТКАЛАРИ</a:t>
            </a:r>
            <a:endParaRPr lang="ru-RU" altLang="ru-RU" sz="45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6" name="Группа 15"/>
          <p:cNvGrpSpPr/>
          <p:nvPr/>
        </p:nvGrpSpPr>
        <p:grpSpPr>
          <a:xfrm>
            <a:off x="12655550" y="6534248"/>
            <a:ext cx="2133600" cy="1106488"/>
            <a:chOff x="12268200" y="3427411"/>
            <a:chExt cx="2133600" cy="1106488"/>
          </a:xfrm>
        </p:grpSpPr>
        <p:sp>
          <p:nvSpPr>
            <p:cNvPr id="17" name="Стрелка: шеврон 1"/>
            <p:cNvSpPr/>
            <p:nvPr/>
          </p:nvSpPr>
          <p:spPr>
            <a:xfrm rot="5400000">
              <a:off x="12992893" y="3124993"/>
              <a:ext cx="684213" cy="2133600"/>
            </a:xfrm>
            <a:prstGeom prst="chevron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Стрелка: шеврон 11"/>
            <p:cNvSpPr/>
            <p:nvPr/>
          </p:nvSpPr>
          <p:spPr>
            <a:xfrm rot="5400000">
              <a:off x="12992893" y="2702718"/>
              <a:ext cx="684213" cy="2133600"/>
            </a:xfrm>
            <a:prstGeom prst="chevron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Пятиугольник 35"/>
          <p:cNvSpPr/>
          <p:nvPr/>
        </p:nvSpPr>
        <p:spPr>
          <a:xfrm rot="5400000" flipH="1">
            <a:off x="1899443" y="5350669"/>
            <a:ext cx="2681288" cy="4953000"/>
          </a:xfrm>
          <a:prstGeom prst="homePlate">
            <a:avLst>
              <a:gd name="adj" fmla="val 22754"/>
            </a:avLst>
          </a:prstGeom>
          <a:gradFill>
            <a:gsLst>
              <a:gs pos="0">
                <a:schemeClr val="lt1">
                  <a:hueOff val="0"/>
                  <a:satOff val="0"/>
                  <a:lumOff val="0"/>
                  <a:alphaOff val="0"/>
                  <a:satMod val="103000"/>
                  <a:lumMod val="102000"/>
                  <a:tint val="94000"/>
                </a:schemeClr>
              </a:gs>
              <a:gs pos="6000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0" scaled="0"/>
          </a:gradFill>
          <a:ln>
            <a:solidFill>
              <a:schemeClr val="bg1">
                <a:lumMod val="95000"/>
              </a:schemeClr>
            </a:solidFill>
          </a:ln>
          <a:effectLst>
            <a:outerShdw blurRad="254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>
            <a:off x="0" y="2832100"/>
            <a:ext cx="183007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Овал 27"/>
          <p:cNvSpPr/>
          <p:nvPr/>
        </p:nvSpPr>
        <p:spPr>
          <a:xfrm>
            <a:off x="8150225" y="2195513"/>
            <a:ext cx="1271587" cy="1271587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9" name="Прямая соединительная линия 28"/>
          <p:cNvCxnSpPr>
            <a:cxnSpLocks/>
          </p:cNvCxnSpPr>
          <p:nvPr/>
        </p:nvCxnSpPr>
        <p:spPr>
          <a:xfrm>
            <a:off x="0" y="5681663"/>
            <a:ext cx="18288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Овал 29"/>
          <p:cNvSpPr/>
          <p:nvPr/>
        </p:nvSpPr>
        <p:spPr>
          <a:xfrm>
            <a:off x="8126412" y="5033963"/>
            <a:ext cx="1295400" cy="129540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Овал 30"/>
          <p:cNvSpPr/>
          <p:nvPr/>
        </p:nvSpPr>
        <p:spPr>
          <a:xfrm>
            <a:off x="2592387" y="5067300"/>
            <a:ext cx="1295400" cy="129540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Овал 31"/>
          <p:cNvSpPr/>
          <p:nvPr/>
        </p:nvSpPr>
        <p:spPr>
          <a:xfrm>
            <a:off x="13660436" y="5033963"/>
            <a:ext cx="1295400" cy="129540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3" name="Соединитель: уступ 32"/>
          <p:cNvCxnSpPr>
            <a:cxnSpLocks/>
            <a:stCxn id="28" idx="4"/>
            <a:endCxn id="31" idx="0"/>
          </p:cNvCxnSpPr>
          <p:nvPr/>
        </p:nvCxnSpPr>
        <p:spPr>
          <a:xfrm rot="5400000">
            <a:off x="5213350" y="1493837"/>
            <a:ext cx="1600200" cy="5546725"/>
          </a:xfrm>
          <a:prstGeom prst="bentConnector3">
            <a:avLst/>
          </a:prstGeom>
          <a:ln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>
            <a:cxnSpLocks/>
            <a:stCxn id="28" idx="4"/>
            <a:endCxn id="30" idx="0"/>
          </p:cNvCxnSpPr>
          <p:nvPr/>
        </p:nvCxnSpPr>
        <p:spPr>
          <a:xfrm flipH="1">
            <a:off x="8774112" y="3467100"/>
            <a:ext cx="12700" cy="1566863"/>
          </a:xfrm>
          <a:prstGeom prst="line">
            <a:avLst/>
          </a:prstGeom>
          <a:ln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Соединитель: уступ 34"/>
          <p:cNvCxnSpPr>
            <a:cxnSpLocks/>
            <a:stCxn id="28" idx="4"/>
            <a:endCxn id="32" idx="0"/>
          </p:cNvCxnSpPr>
          <p:nvPr/>
        </p:nvCxnSpPr>
        <p:spPr>
          <a:xfrm rot="16200000" flipH="1">
            <a:off x="10763646" y="1489472"/>
            <a:ext cx="1566863" cy="5522117"/>
          </a:xfrm>
          <a:prstGeom prst="bentConnector3">
            <a:avLst>
              <a:gd name="adj1" fmla="val 50000"/>
            </a:avLst>
          </a:prstGeom>
          <a:ln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53" name="Picture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9150" y="2462213"/>
            <a:ext cx="695325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4" name="Picture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5500" y="5318125"/>
            <a:ext cx="682625" cy="68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5" name="Picture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8775" y="5340350"/>
            <a:ext cx="682625" cy="68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6" name="Picture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66824" y="5318125"/>
            <a:ext cx="682625" cy="68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57" name="TextBox 46"/>
          <p:cNvSpPr txBox="1">
            <a:spLocks noChangeArrowheads="1"/>
          </p:cNvSpPr>
          <p:nvPr/>
        </p:nvSpPr>
        <p:spPr bwMode="auto">
          <a:xfrm>
            <a:off x="1066800" y="6819900"/>
            <a:ext cx="426720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3600" dirty="0" err="1">
                <a:latin typeface="Arial" panose="020B0604020202020204" pitchFamily="34" charset="0"/>
                <a:cs typeface="Arial" panose="020B0604020202020204" pitchFamily="34" charset="0"/>
              </a:rPr>
              <a:t>Сайловга</a:t>
            </a:r>
            <a:r>
              <a:rPr lang="ru-RU" altLang="ru-RU" sz="36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altLang="ru-RU" sz="3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altLang="ru-RU" sz="7200" dirty="0" smtClean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60</a:t>
            </a:r>
            <a:r>
              <a:rPr lang="en-US" altLang="ru-RU" sz="7200" dirty="0" smtClean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</a:t>
            </a:r>
            <a:r>
              <a:rPr lang="ru-RU" alt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кун </a:t>
            </a:r>
            <a:r>
              <a:rPr lang="ru-RU" altLang="ru-RU" sz="3600" dirty="0" err="1">
                <a:latin typeface="Arial" panose="020B0604020202020204" pitchFamily="34" charset="0"/>
                <a:cs typeface="Arial" panose="020B0604020202020204" pitchFamily="34" charset="0"/>
              </a:rPr>
              <a:t>қолганида</a:t>
            </a:r>
            <a:endParaRPr lang="ru-RU" altLang="ru-RU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Заголовок 1"/>
          <p:cNvSpPr txBox="1">
            <a:spLocks/>
          </p:cNvSpPr>
          <p:nvPr/>
        </p:nvSpPr>
        <p:spPr bwMode="auto">
          <a:xfrm>
            <a:off x="12700" y="-19051"/>
            <a:ext cx="18288000" cy="1984376"/>
          </a:xfrm>
          <a:prstGeom prst="rect">
            <a:avLst/>
          </a:prstGeom>
          <a:solidFill>
            <a:srgbClr val="245A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ru-RU" altLang="ru-RU" sz="2000" b="1">
              <a:solidFill>
                <a:schemeClr val="bg1"/>
              </a:solidFill>
              <a:latin typeface="Arial" panose="020B0604020202020204" pitchFamily="34" charset="0"/>
              <a:ea typeface="Roboto"/>
              <a:cs typeface="Arial" panose="020B0604020202020204" pitchFamily="34" charset="0"/>
            </a:endParaRPr>
          </a:p>
        </p:txBody>
      </p:sp>
      <p:sp>
        <p:nvSpPr>
          <p:cNvPr id="25" name="Прямоугольник 1"/>
          <p:cNvSpPr>
            <a:spLocks noChangeArrowheads="1"/>
          </p:cNvSpPr>
          <p:nvPr/>
        </p:nvSpPr>
        <p:spPr bwMode="auto">
          <a:xfrm>
            <a:off x="12700" y="293688"/>
            <a:ext cx="18288000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5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САЙЛОВ УЧАСТКАЛАРИ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5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altLang="ru-RU" sz="4500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қоида</a:t>
            </a:r>
            <a:r>
              <a:rPr lang="ru-RU" altLang="ru-RU" sz="45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4500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тариқасида</a:t>
            </a:r>
            <a:r>
              <a:rPr lang="ru-RU" altLang="ru-RU" sz="45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ru-RU" altLang="ru-RU" sz="45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Пятиугольник 37"/>
          <p:cNvSpPr/>
          <p:nvPr/>
        </p:nvSpPr>
        <p:spPr>
          <a:xfrm rot="5400000" flipH="1">
            <a:off x="7434021" y="5350669"/>
            <a:ext cx="2681288" cy="4953000"/>
          </a:xfrm>
          <a:prstGeom prst="homePlate">
            <a:avLst>
              <a:gd name="adj" fmla="val 22754"/>
            </a:avLst>
          </a:prstGeom>
          <a:gradFill>
            <a:gsLst>
              <a:gs pos="0">
                <a:schemeClr val="lt1">
                  <a:hueOff val="0"/>
                  <a:satOff val="0"/>
                  <a:lumOff val="0"/>
                  <a:alphaOff val="0"/>
                  <a:satMod val="103000"/>
                  <a:lumMod val="102000"/>
                  <a:tint val="94000"/>
                </a:schemeClr>
              </a:gs>
              <a:gs pos="6000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0" scaled="0"/>
          </a:gradFill>
          <a:ln>
            <a:solidFill>
              <a:schemeClr val="bg1">
                <a:lumMod val="95000"/>
              </a:schemeClr>
            </a:solidFill>
          </a:ln>
          <a:effectLst>
            <a:outerShdw blurRad="254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46"/>
          <p:cNvSpPr txBox="1">
            <a:spLocks noChangeArrowheads="1"/>
          </p:cNvSpPr>
          <p:nvPr/>
        </p:nvSpPr>
        <p:spPr bwMode="auto">
          <a:xfrm>
            <a:off x="6400801" y="6819900"/>
            <a:ext cx="4760912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uz-Cyrl-UZ" alt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камид</a:t>
            </a:r>
            <a:r>
              <a:rPr lang="ru-RU" alt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  <a:br>
              <a:rPr lang="ru-RU" alt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altLang="ru-RU" sz="7200" dirty="0" smtClean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 </a:t>
            </a:r>
            <a:r>
              <a:rPr lang="ru-RU" altLang="ru-RU" sz="7200" dirty="0" err="1" smtClean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нафар</a:t>
            </a:r>
            <a:endParaRPr lang="ru-RU" altLang="ru-RU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Пятиугольник 39"/>
          <p:cNvSpPr/>
          <p:nvPr/>
        </p:nvSpPr>
        <p:spPr>
          <a:xfrm rot="5400000" flipH="1">
            <a:off x="12968599" y="5350669"/>
            <a:ext cx="2681288" cy="4953000"/>
          </a:xfrm>
          <a:prstGeom prst="homePlate">
            <a:avLst>
              <a:gd name="adj" fmla="val 22754"/>
            </a:avLst>
          </a:prstGeom>
          <a:gradFill>
            <a:gsLst>
              <a:gs pos="0">
                <a:schemeClr val="lt1">
                  <a:hueOff val="0"/>
                  <a:satOff val="0"/>
                  <a:lumOff val="0"/>
                  <a:alphaOff val="0"/>
                  <a:satMod val="103000"/>
                  <a:lumMod val="102000"/>
                  <a:tint val="94000"/>
                </a:schemeClr>
              </a:gs>
              <a:gs pos="6000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0" scaled="0"/>
          </a:gradFill>
          <a:ln>
            <a:solidFill>
              <a:schemeClr val="bg1">
                <a:lumMod val="95000"/>
              </a:schemeClr>
            </a:solidFill>
          </a:ln>
          <a:effectLst>
            <a:outerShdw blurRad="254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Box 46"/>
          <p:cNvSpPr txBox="1">
            <a:spLocks noChangeArrowheads="1"/>
          </p:cNvSpPr>
          <p:nvPr/>
        </p:nvSpPr>
        <p:spPr bwMode="auto">
          <a:xfrm>
            <a:off x="11935379" y="6819900"/>
            <a:ext cx="4760912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uz-Cyrl-UZ" alt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Кўпи билан</a:t>
            </a:r>
            <a:r>
              <a:rPr lang="ru-RU" alt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alt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altLang="ru-RU" sz="6000" dirty="0" smtClean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3000 </a:t>
            </a:r>
            <a:r>
              <a:rPr lang="ru-RU" altLang="ru-RU" sz="6000" dirty="0" err="1" smtClean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нафар</a:t>
            </a:r>
            <a:r>
              <a:rPr lang="ru-RU" altLang="ru-RU" sz="6000" dirty="0" smtClean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ошмаган</a:t>
            </a:r>
            <a:r>
              <a:rPr lang="ru-RU" alt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сайловчини</a:t>
            </a:r>
            <a:r>
              <a:rPr lang="ru-RU" alt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инобатга</a:t>
            </a:r>
            <a:r>
              <a:rPr lang="ru-RU" alt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олган</a:t>
            </a:r>
            <a:r>
              <a:rPr lang="ru-RU" alt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  </a:t>
            </a:r>
            <a:r>
              <a:rPr lang="ru-RU" altLang="ru-RU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ҳолда</a:t>
            </a:r>
            <a:r>
              <a:rPr lang="ru-RU" alt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тузилади</a:t>
            </a:r>
            <a:endParaRPr lang="ru-RU" altLang="ru-RU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3475038" y="4278313"/>
            <a:ext cx="3325812" cy="12104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txBody>
          <a:bodyPr wrap="square" lIns="0" tIns="0" rIns="0" bIns="0">
            <a:spAutoFit/>
          </a:bodyPr>
          <a:lstStyle/>
          <a:p>
            <a:pPr algn="ctr" eaLnBrk="1" fontAlgn="auto" hangingPunct="1">
              <a:lnSpc>
                <a:spcPts val="104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spc="24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40</a:t>
            </a:r>
            <a:r>
              <a:rPr lang="uz-Cyrl-UZ" altLang="ru-RU" sz="7200" b="1" spc="3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z-Cyrl-UZ" altLang="ru-RU" sz="5400" b="1" spc="3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кун</a:t>
            </a:r>
            <a:endParaRPr lang="en-US" sz="7200" b="1" spc="24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267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825" y="1843088"/>
            <a:ext cx="590550" cy="1182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4"/>
          <p:cNvSpPr txBox="1"/>
          <p:nvPr/>
        </p:nvSpPr>
        <p:spPr>
          <a:xfrm>
            <a:off x="1554162" y="1603375"/>
            <a:ext cx="7132637" cy="147732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spc="30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УЧАСТКА САЙЛОВ КОМИССИЯСИ (УСК) </a:t>
            </a:r>
            <a:r>
              <a:rPr lang="en-US" sz="3200" b="1" spc="30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округ</a:t>
            </a:r>
            <a:r>
              <a:rPr lang="en-US" sz="3200" b="1" spc="30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spc="30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сайлов</a:t>
            </a:r>
            <a:r>
              <a:rPr lang="en-US" sz="3200" b="1" spc="30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spc="30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комиссияси</a:t>
            </a:r>
            <a:r>
              <a:rPr lang="en-US" sz="3200" b="1" spc="30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spc="30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томонидан</a:t>
            </a:r>
            <a:r>
              <a:rPr lang="en-US" sz="3200" b="1" spc="30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spc="30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сайловга</a:t>
            </a:r>
            <a:r>
              <a:rPr lang="en-US" sz="3200" b="1" spc="30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spc="30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камида</a:t>
            </a:r>
            <a:endParaRPr lang="en-US" sz="3200" b="1" spc="30" dirty="0">
              <a:solidFill>
                <a:srgbClr val="004A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9696451" y="1603375"/>
            <a:ext cx="6948881" cy="147732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spc="30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Агар</a:t>
            </a:r>
            <a:r>
              <a:rPr lang="en-US" sz="3200" b="1" spc="30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УСК 7 </a:t>
            </a:r>
            <a:r>
              <a:rPr lang="en-US" sz="3200" b="1" spc="30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нафаргача</a:t>
            </a:r>
            <a:r>
              <a:rPr lang="en-US" sz="3200" b="1" spc="30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spc="30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аъзодан</a:t>
            </a:r>
            <a:r>
              <a:rPr lang="en-US" sz="3200" b="1" spc="30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spc="30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иборат</a:t>
            </a:r>
            <a:r>
              <a:rPr lang="en-US" sz="3200" b="1" spc="30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spc="30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таркибда</a:t>
            </a:r>
            <a:r>
              <a:rPr lang="en-US" sz="3200" b="1" spc="30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spc="30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тузилса</a:t>
            </a:r>
            <a:r>
              <a:rPr lang="en-US" sz="3200" b="1" spc="30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3200" b="1" spc="30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раис</a:t>
            </a:r>
            <a:r>
              <a:rPr lang="en-US" sz="3200" b="1" spc="30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spc="30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ва</a:t>
            </a:r>
            <a:r>
              <a:rPr lang="en-US" sz="3200" b="1" spc="30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spc="30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котиб</a:t>
            </a:r>
            <a:r>
              <a:rPr lang="en-US" sz="3200" b="1" spc="30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spc="30" dirty="0" err="1" smtClean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сайланади</a:t>
            </a:r>
            <a:endParaRPr lang="en-US" sz="3200" b="1" spc="30" dirty="0">
              <a:solidFill>
                <a:srgbClr val="004A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554161" y="6194425"/>
            <a:ext cx="7132637" cy="19697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spc="30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қолганида</a:t>
            </a:r>
            <a:r>
              <a:rPr lang="en-US" sz="3200" b="1" spc="30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spc="30" dirty="0" smtClean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ru-RU" sz="3200" b="1" spc="30" smtClean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-1</a:t>
            </a:r>
            <a:r>
              <a:rPr lang="en-US" sz="3200" b="1" spc="30" smtClean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 </a:t>
            </a:r>
            <a:r>
              <a:rPr lang="en-US" sz="3200" b="1" spc="30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нафар</a:t>
            </a:r>
            <a:r>
              <a:rPr lang="en-US" sz="3200" b="1" spc="30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spc="30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аъзодан</a:t>
            </a:r>
            <a:r>
              <a:rPr lang="en-US" sz="3200" b="1" spc="30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3200" b="1" spc="30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шу</a:t>
            </a:r>
            <a:r>
              <a:rPr lang="en-US" sz="3200" b="1" spc="30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spc="30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жумладан</a:t>
            </a:r>
            <a:r>
              <a:rPr lang="en-US" sz="3200" b="1" spc="30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spc="30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раис</a:t>
            </a:r>
            <a:r>
              <a:rPr lang="en-US" sz="3200" b="1" spc="30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3200" b="1" spc="30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раис</a:t>
            </a:r>
            <a:r>
              <a:rPr lang="en-US" sz="3200" b="1" spc="30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spc="30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ўринбосари</a:t>
            </a:r>
            <a:r>
              <a:rPr lang="en-US" sz="3200" b="1" spc="30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spc="30" dirty="0" err="1" smtClean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ва</a:t>
            </a:r>
            <a:r>
              <a:rPr lang="en-US" sz="3200" b="1" spc="30" dirty="0" smtClean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spc="30" dirty="0" err="1" smtClean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котибдан</a:t>
            </a:r>
            <a:r>
              <a:rPr lang="en-US" sz="3200" b="1" spc="30" dirty="0" smtClean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spc="30" dirty="0" err="1" smtClean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иборат</a:t>
            </a:r>
            <a:r>
              <a:rPr lang="en-US" sz="3200" b="1" spc="30" dirty="0" smtClean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spc="30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таркибда</a:t>
            </a:r>
            <a:r>
              <a:rPr lang="en-US" sz="3200" b="1" spc="30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spc="30" dirty="0" smtClean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</a:t>
            </a:r>
            <a:r>
              <a:rPr lang="en-US" sz="3200" b="1" spc="30" dirty="0" err="1" smtClean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тузилади</a:t>
            </a:r>
            <a:endParaRPr lang="en-US" sz="3200" b="1" spc="30" dirty="0">
              <a:solidFill>
                <a:srgbClr val="004A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9696451" y="6194425"/>
            <a:ext cx="6948880" cy="24622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spc="30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тўлган</a:t>
            </a:r>
            <a:r>
              <a:rPr lang="en-US" sz="3200" b="1" spc="30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3200" b="1" spc="30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ўрта</a:t>
            </a:r>
            <a:r>
              <a:rPr lang="en-US" sz="3200" b="1" spc="30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spc="30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ёки</a:t>
            </a:r>
            <a:r>
              <a:rPr lang="en-US" sz="3200" b="1" spc="30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spc="30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олий</a:t>
            </a:r>
            <a:r>
              <a:rPr lang="en-US" sz="3200" b="1" spc="30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spc="30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маълумотли</a:t>
            </a:r>
            <a:r>
              <a:rPr lang="en-US" sz="3200" b="1" spc="30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3200" b="1" spc="30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сайлов</a:t>
            </a:r>
            <a:r>
              <a:rPr lang="en-US" sz="3200" b="1" spc="30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spc="30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борасида</a:t>
            </a:r>
            <a:r>
              <a:rPr lang="en-US" sz="3200" b="1" spc="30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spc="30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иш</a:t>
            </a:r>
            <a:r>
              <a:rPr lang="en-US" sz="3200" b="1" spc="30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spc="30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тажрибасига</a:t>
            </a:r>
            <a:r>
              <a:rPr lang="en-US" sz="3200" b="1" spc="30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spc="30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эга</a:t>
            </a:r>
            <a:r>
              <a:rPr lang="en-US" sz="3200" b="1" spc="30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spc="30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фуқаролар</a:t>
            </a:r>
            <a:r>
              <a:rPr lang="en-US" sz="3200" b="1" spc="30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spc="30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сайлов</a:t>
            </a:r>
            <a:r>
              <a:rPr lang="en-US" sz="3200" b="1" spc="30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spc="30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комиссияси</a:t>
            </a:r>
            <a:r>
              <a:rPr lang="en-US" sz="3200" b="1" spc="30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spc="30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аъзоси</a:t>
            </a:r>
            <a:r>
              <a:rPr lang="en-US" sz="3200" b="1" spc="30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spc="30" dirty="0" err="1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бўлиши</a:t>
            </a:r>
            <a:r>
              <a:rPr lang="en-US" sz="3200" b="1" spc="30" dirty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spc="30" dirty="0" err="1" smtClean="0">
                <a:solidFill>
                  <a:srgbClr val="004A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мумкин</a:t>
            </a:r>
            <a:endParaRPr lang="en-US" sz="3200" b="1" spc="30" dirty="0">
              <a:solidFill>
                <a:srgbClr val="004A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272" name="AutoShape 8"/>
          <p:cNvSpPr>
            <a:spLocks noChangeArrowheads="1"/>
          </p:cNvSpPr>
          <p:nvPr/>
        </p:nvSpPr>
        <p:spPr bwMode="auto">
          <a:xfrm>
            <a:off x="9133681" y="1104900"/>
            <a:ext cx="115888" cy="8226425"/>
          </a:xfrm>
          <a:prstGeom prst="rect">
            <a:avLst/>
          </a:prstGeom>
          <a:solidFill>
            <a:srgbClr val="F8CF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273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49750" y="6851650"/>
            <a:ext cx="590550" cy="118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2"/>
          <p:cNvSpPr txBox="1"/>
          <p:nvPr/>
        </p:nvSpPr>
        <p:spPr>
          <a:xfrm>
            <a:off x="11582400" y="4278313"/>
            <a:ext cx="3581400" cy="12104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txBody>
          <a:bodyPr wrap="square" lIns="0" tIns="0" rIns="0" bIns="0">
            <a:spAutoFit/>
          </a:bodyPr>
          <a:lstStyle/>
          <a:p>
            <a:pPr algn="ctr" eaLnBrk="1" fontAlgn="auto" hangingPunct="1">
              <a:lnSpc>
                <a:spcPts val="104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uz-Cyrl-UZ" sz="7200" b="1" spc="24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21</a:t>
            </a:r>
            <a:r>
              <a:rPr lang="uz-Cyrl-UZ" altLang="ru-RU" sz="7200" b="1" spc="3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z-Cyrl-UZ" altLang="ru-RU" sz="5400" b="1" spc="3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ёшга</a:t>
            </a:r>
            <a:endParaRPr lang="en-US" sz="7200" b="1" spc="24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AutoShape 8"/>
          <p:cNvSpPr>
            <a:spLocks noChangeArrowheads="1"/>
          </p:cNvSpPr>
          <p:nvPr/>
        </p:nvSpPr>
        <p:spPr bwMode="auto">
          <a:xfrm>
            <a:off x="1098948" y="1104899"/>
            <a:ext cx="76200" cy="82264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xtLst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AutoShape 8"/>
          <p:cNvSpPr>
            <a:spLocks noChangeArrowheads="1"/>
          </p:cNvSpPr>
          <p:nvPr/>
        </p:nvSpPr>
        <p:spPr bwMode="auto">
          <a:xfrm>
            <a:off x="16983471" y="1066177"/>
            <a:ext cx="76200" cy="82264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xtLst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2231</TotalTime>
  <Words>1032</Words>
  <Application>Microsoft Office PowerPoint</Application>
  <PresentationFormat>Произвольный</PresentationFormat>
  <Paragraphs>120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Montserrat</vt:lpstr>
      <vt:lpstr>Calibri</vt:lpstr>
      <vt:lpstr>Arial</vt:lpstr>
      <vt:lpstr>Times New Roman</vt:lpstr>
      <vt:lpstr>Roboto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Сайлов деганда нимани тушунасиз?</dc:title>
  <dc:creator>Teacher</dc:creator>
  <cp:lastModifiedBy>AVTECH</cp:lastModifiedBy>
  <cp:revision>329</cp:revision>
  <dcterms:created xsi:type="dcterms:W3CDTF">2006-08-16T00:00:00Z</dcterms:created>
  <dcterms:modified xsi:type="dcterms:W3CDTF">2021-05-27T15:21:31Z</dcterms:modified>
</cp:coreProperties>
</file>